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64" r:id="rId3"/>
    <p:sldId id="294" r:id="rId4"/>
    <p:sldId id="273" r:id="rId5"/>
    <p:sldId id="283" r:id="rId6"/>
    <p:sldId id="282" r:id="rId7"/>
    <p:sldId id="284" r:id="rId8"/>
    <p:sldId id="295" r:id="rId9"/>
    <p:sldId id="296" r:id="rId10"/>
    <p:sldId id="285" r:id="rId11"/>
    <p:sldId id="289" r:id="rId12"/>
    <p:sldId id="286" r:id="rId13"/>
    <p:sldId id="287" r:id="rId14"/>
    <p:sldId id="281" r:id="rId15"/>
    <p:sldId id="269" r:id="rId16"/>
    <p:sldId id="288" r:id="rId17"/>
    <p:sldId id="290" r:id="rId18"/>
    <p:sldId id="297" r:id="rId19"/>
    <p:sldId id="293" r:id="rId20"/>
    <p:sldId id="291"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AA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614" autoAdjust="0"/>
  </p:normalViewPr>
  <p:slideViewPr>
    <p:cSldViewPr snapToGrid="0">
      <p:cViewPr varScale="1">
        <p:scale>
          <a:sx n="98" d="100"/>
          <a:sy n="98" d="100"/>
        </p:scale>
        <p:origin x="1014" y="7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C8168-4CF0-48D9-9D23-B9AF36A32030}"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BDE4C-28E7-475B-A950-1496623C7933}" type="slidenum">
              <a:rPr lang="en-US" smtClean="0"/>
              <a:t>‹#›</a:t>
            </a:fld>
            <a:endParaRPr lang="en-US"/>
          </a:p>
        </p:txBody>
      </p:sp>
    </p:spTree>
    <p:extLst>
      <p:ext uri="{BB962C8B-B14F-4D97-AF65-F5344CB8AC3E}">
        <p14:creationId xmlns:p14="http://schemas.microsoft.com/office/powerpoint/2010/main" val="2290319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Greeting sir. Hope You are doing well. </a:t>
            </a:r>
          </a:p>
          <a:p>
            <a:r>
              <a:rPr lang="en-US" dirty="0"/>
              <a:t>I am </a:t>
            </a:r>
            <a:r>
              <a:rPr lang="en-US" dirty="0" err="1"/>
              <a:t>sadman</a:t>
            </a:r>
            <a:r>
              <a:rPr lang="en-US" dirty="0"/>
              <a:t> and along with me is Abrar and </a:t>
            </a:r>
            <a:r>
              <a:rPr lang="en-US" dirty="0" err="1"/>
              <a:t>Niazi</a:t>
            </a:r>
            <a:r>
              <a:rPr lang="en-US" dirty="0"/>
              <a:t>. We will be giving a brief presentation on our project.</a:t>
            </a:r>
          </a:p>
          <a:p>
            <a:r>
              <a:rPr lang="en-US" dirty="0"/>
              <a:t>In this project we tried to implement a great system based on </a:t>
            </a:r>
            <a:r>
              <a:rPr lang="en-US" dirty="0" err="1"/>
              <a:t>Compurter</a:t>
            </a:r>
            <a:r>
              <a:rPr lang="en-US" dirty="0"/>
              <a:t> Vision and Deep learning.</a:t>
            </a:r>
          </a:p>
          <a:p>
            <a:r>
              <a:rPr lang="en-US" dirty="0"/>
              <a:t>And the name of our project is  Generating automated student review system with AI.</a:t>
            </a:r>
          </a:p>
          <a:p>
            <a:r>
              <a:rPr lang="en-US" dirty="0"/>
              <a:t>So now I will give you a high level view of our project.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is our complete pipeline of the project. First we have applied computer vision over the image to extract faces and then we have pre processed the  extracted image to feed in the deep learning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is designed to predict emotion from the images. These emotion results will later be used as scores for generating reviews. </a:t>
            </a:r>
          </a:p>
          <a:p>
            <a:endParaRPr lang="en-US" dirty="0"/>
          </a:p>
          <a:p>
            <a:r>
              <a:rPr lang="en-US" dirty="0"/>
              <a:t>Lets see how the review system works.</a:t>
            </a:r>
          </a:p>
          <a:p>
            <a:r>
              <a:rPr lang="en-US" dirty="0"/>
              <a:t>For the system to work we, have to collect continuous pictures of students in a period of  specific time frame..</a:t>
            </a:r>
          </a:p>
          <a:p>
            <a:r>
              <a:rPr lang="en-US" dirty="0"/>
              <a:t>Lets see for a single image and how we can generate the reviews from that image.</a:t>
            </a:r>
          </a:p>
          <a:p>
            <a:endParaRPr lang="en-US" dirty="0"/>
          </a:p>
          <a:p>
            <a:r>
              <a:rPr lang="en-US" dirty="0"/>
              <a:t>Here you can see the image and we will use computer vision to extract faces from the image.</a:t>
            </a:r>
          </a:p>
          <a:p>
            <a:r>
              <a:rPr lang="en-US" dirty="0"/>
              <a:t>Then we have taken each of the images and used them in our model one by one.</a:t>
            </a:r>
          </a:p>
          <a:p>
            <a:r>
              <a:rPr lang="en-US" dirty="0"/>
              <a:t>We have fed the extracted input image to our neural network model to predict facial expression.</a:t>
            </a:r>
          </a:p>
          <a:p>
            <a:r>
              <a:rPr lang="en-US" dirty="0"/>
              <a:t>Here we can see the model is predicting the face as happy.</a:t>
            </a:r>
          </a:p>
          <a:p>
            <a:endParaRPr lang="en-US" dirty="0"/>
          </a:p>
          <a:p>
            <a:r>
              <a:rPr lang="en-US" dirty="0"/>
              <a:t>Now lets try to understand what going on behind this model. So this is the architecture that we have designed to train the model. </a:t>
            </a:r>
          </a:p>
          <a:p>
            <a:r>
              <a:rPr lang="en-US" dirty="0"/>
              <a:t>The architecture could be thought of as a smaller version of the VGG model. We have tried to design each of the block to be like VGG, but kept the smaller as our dataset size was 48 by 48 pixels.</a:t>
            </a:r>
          </a:p>
          <a:p>
            <a:endParaRPr lang="en-US" dirty="0"/>
          </a:p>
          <a:p>
            <a:r>
              <a:rPr lang="en-US" dirty="0"/>
              <a:t>Here are the parameters we have used during training.</a:t>
            </a:r>
          </a:p>
          <a:p>
            <a:endParaRPr lang="en-US" dirty="0"/>
          </a:p>
          <a:p>
            <a:endParaRPr lang="en-US" dirty="0"/>
          </a:p>
          <a:p>
            <a:r>
              <a:rPr lang="en-US" dirty="0"/>
              <a:t>Based on the expression predicted from the model our algorithm will generate a score to calculate the review. We have assigned the following scores for each of the expressions.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algorithm that we have designed to generate review.</a:t>
            </a:r>
          </a:p>
          <a:p>
            <a:endParaRPr lang="en-US" dirty="0"/>
          </a:p>
          <a:p>
            <a:r>
              <a:rPr lang="en-US" dirty="0"/>
              <a:t>We will continue  the process for all the other images.</a:t>
            </a:r>
          </a:p>
          <a:p>
            <a:r>
              <a:rPr lang="en-US" dirty="0"/>
              <a:t>Than we will average the score and generate the review for that particular time frame.</a:t>
            </a:r>
          </a:p>
          <a:p>
            <a:endParaRPr lang="en-US" dirty="0"/>
          </a:p>
          <a:p>
            <a:r>
              <a:rPr lang="en-US" dirty="0"/>
              <a:t>For the final review we will take the review generated from all the timeframe and average them out.</a:t>
            </a:r>
          </a:p>
          <a:p>
            <a:endParaRPr lang="en-US" dirty="0"/>
          </a:p>
          <a:p>
            <a:r>
              <a:rPr lang="en-US" dirty="0"/>
              <a:t>Now </a:t>
            </a:r>
            <a:r>
              <a:rPr lang="en-US" dirty="0" err="1"/>
              <a:t>abrar</a:t>
            </a:r>
            <a:r>
              <a:rPr lang="en-US" dirty="0"/>
              <a:t> </a:t>
            </a:r>
            <a:r>
              <a:rPr lang="en-US" dirty="0" err="1"/>
              <a:t>faisal</a:t>
            </a:r>
            <a:r>
              <a:rPr lang="en-US" dirty="0"/>
              <a:t> will continue with the necessary technologies that we used for our approach.</a:t>
            </a:r>
          </a:p>
          <a:p>
            <a:endParaRPr lang="en-US" dirty="0"/>
          </a:p>
          <a:p>
            <a:endParaRPr lang="en-US" dirty="0"/>
          </a:p>
          <a:p>
            <a:r>
              <a:rPr lang="en-US" dirty="0"/>
              <a:t>Hello sir. Our System is developed based on Artificial Intelligence.</a:t>
            </a:r>
          </a:p>
          <a:p>
            <a:r>
              <a:rPr lang="en-US" dirty="0"/>
              <a:t>We have used computer vision technique to detect faces. </a:t>
            </a:r>
            <a:r>
              <a:rPr lang="en-US" dirty="0" err="1"/>
              <a:t>Opencv’s</a:t>
            </a:r>
            <a:r>
              <a:rPr lang="en-US" dirty="0"/>
              <a:t> DNN module provides a face detector model that can </a:t>
            </a:r>
            <a:r>
              <a:rPr lang="en-US" dirty="0" err="1"/>
              <a:t>detact</a:t>
            </a:r>
            <a:r>
              <a:rPr lang="en-US" dirty="0"/>
              <a:t> faces with high accuracy. We have used that in our project.</a:t>
            </a:r>
          </a:p>
          <a:p>
            <a:r>
              <a:rPr lang="en-US" dirty="0"/>
              <a:t>Than we have used convolutional neural network to train our model. </a:t>
            </a:r>
            <a:r>
              <a:rPr lang="en-US" dirty="0" err="1"/>
              <a:t>Cnn</a:t>
            </a:r>
            <a:r>
              <a:rPr lang="en-US" dirty="0"/>
              <a:t> are really </a:t>
            </a:r>
            <a:r>
              <a:rPr lang="en-US" dirty="0" err="1"/>
              <a:t>powerfull</a:t>
            </a:r>
            <a:r>
              <a:rPr lang="en-US" dirty="0"/>
              <a:t> technique to work with image data. </a:t>
            </a:r>
          </a:p>
          <a:p>
            <a:r>
              <a:rPr lang="en-US" dirty="0"/>
              <a:t>It uses thousands of kernel to extract spatial features from images.</a:t>
            </a:r>
          </a:p>
          <a:p>
            <a:r>
              <a:rPr lang="en-US" dirty="0"/>
              <a:t>With the trained CNN we have predicted facial expressions.</a:t>
            </a:r>
          </a:p>
          <a:p>
            <a:endParaRPr lang="en-US" dirty="0"/>
          </a:p>
          <a:p>
            <a:endParaRPr lang="en-US" dirty="0"/>
          </a:p>
          <a:p>
            <a:r>
              <a:rPr lang="en-US" dirty="0"/>
              <a:t>Now </a:t>
            </a:r>
            <a:r>
              <a:rPr lang="en-US" dirty="0" err="1"/>
              <a:t>Niazi</a:t>
            </a:r>
            <a:r>
              <a:rPr lang="en-US" dirty="0"/>
              <a:t> will continue on the application of the system.</a:t>
            </a:r>
          </a:p>
          <a:p>
            <a:r>
              <a:rPr lang="en-US" dirty="0"/>
              <a:t>Greetings Sir.</a:t>
            </a:r>
          </a:p>
          <a:p>
            <a:r>
              <a:rPr lang="en-US" dirty="0"/>
              <a:t>So far my team mates have described the theory of our system. We have mentioned the methodologies in details in our paper.</a:t>
            </a:r>
          </a:p>
          <a:p>
            <a:r>
              <a:rPr lang="en-US" dirty="0"/>
              <a:t>Here is the result of our training. You can see in the graph that our model accuracy improved with time and attained almost 70% accuracy.</a:t>
            </a:r>
          </a:p>
          <a:p>
            <a:r>
              <a:rPr lang="en-US" dirty="0"/>
              <a:t>But as there are lots of pretrained model for detecting emotions so we mainly focused on the application part.</a:t>
            </a:r>
          </a:p>
          <a:p>
            <a:endParaRPr lang="en-US" dirty="0"/>
          </a:p>
          <a:p>
            <a:r>
              <a:rPr lang="en-US" dirty="0"/>
              <a:t>We have designed our algorithm and used technologies that are easy to implement and simple</a:t>
            </a:r>
          </a:p>
          <a:p>
            <a:r>
              <a:rPr lang="en-US" dirty="0"/>
              <a:t>Any one can implement the system based on our designed algorithm to generate review.</a:t>
            </a:r>
          </a:p>
          <a:p>
            <a:r>
              <a:rPr lang="en-US" dirty="0"/>
              <a:t>It is possible to generate real time student review by using IOT devices with built in cameras and cloud technologies with our described methodology.</a:t>
            </a:r>
          </a:p>
          <a:p>
            <a:endParaRPr lang="en-US" dirty="0"/>
          </a:p>
          <a:p>
            <a:r>
              <a:rPr lang="en-US" dirty="0"/>
              <a:t>The same idea can also be used for restaurant review generation, Movie Review generation from a cinema hall and many more.</a:t>
            </a:r>
          </a:p>
          <a:p>
            <a:r>
              <a:rPr lang="en-US" dirty="0"/>
              <a:t>The possibilities are endless.</a:t>
            </a:r>
          </a:p>
          <a:p>
            <a:r>
              <a:rPr lang="en-US" dirty="0"/>
              <a:t>Thank you.</a:t>
            </a:r>
          </a:p>
          <a:p>
            <a:endParaRPr lang="en-US" dirty="0"/>
          </a:p>
          <a:p>
            <a:endParaRPr lang="en-US" dirty="0"/>
          </a:p>
        </p:txBody>
      </p:sp>
      <p:sp>
        <p:nvSpPr>
          <p:cNvPr id="4" name="Slide Number Placeholder 3"/>
          <p:cNvSpPr>
            <a:spLocks noGrp="1"/>
          </p:cNvSpPr>
          <p:nvPr>
            <p:ph type="sldNum" sz="quarter" idx="5"/>
          </p:nvPr>
        </p:nvSpPr>
        <p:spPr/>
        <p:txBody>
          <a:bodyPr/>
          <a:lstStyle/>
          <a:p>
            <a:fld id="{47EBDE4C-28E7-475B-A950-1496623C7933}" type="slidenum">
              <a:rPr lang="en-US" smtClean="0"/>
              <a:t>1</a:t>
            </a:fld>
            <a:endParaRPr lang="en-US"/>
          </a:p>
        </p:txBody>
      </p:sp>
    </p:spTree>
    <p:extLst>
      <p:ext uri="{BB962C8B-B14F-4D97-AF65-F5344CB8AC3E}">
        <p14:creationId xmlns:p14="http://schemas.microsoft.com/office/powerpoint/2010/main" val="276368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10</a:t>
            </a:fld>
            <a:endParaRPr lang="en-US"/>
          </a:p>
        </p:txBody>
      </p:sp>
    </p:spTree>
    <p:extLst>
      <p:ext uri="{BB962C8B-B14F-4D97-AF65-F5344CB8AC3E}">
        <p14:creationId xmlns:p14="http://schemas.microsoft.com/office/powerpoint/2010/main" val="2053856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11</a:t>
            </a:fld>
            <a:endParaRPr lang="en-US"/>
          </a:p>
        </p:txBody>
      </p:sp>
    </p:spTree>
    <p:extLst>
      <p:ext uri="{BB962C8B-B14F-4D97-AF65-F5344CB8AC3E}">
        <p14:creationId xmlns:p14="http://schemas.microsoft.com/office/powerpoint/2010/main" val="103067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12</a:t>
            </a:fld>
            <a:endParaRPr lang="en-US"/>
          </a:p>
        </p:txBody>
      </p:sp>
    </p:spTree>
    <p:extLst>
      <p:ext uri="{BB962C8B-B14F-4D97-AF65-F5344CB8AC3E}">
        <p14:creationId xmlns:p14="http://schemas.microsoft.com/office/powerpoint/2010/main" val="217958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13</a:t>
            </a:fld>
            <a:endParaRPr lang="en-US"/>
          </a:p>
        </p:txBody>
      </p:sp>
    </p:spTree>
    <p:extLst>
      <p:ext uri="{BB962C8B-B14F-4D97-AF65-F5344CB8AC3E}">
        <p14:creationId xmlns:p14="http://schemas.microsoft.com/office/powerpoint/2010/main" val="2434882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14</a:t>
            </a:fld>
            <a:endParaRPr lang="en-US"/>
          </a:p>
        </p:txBody>
      </p:sp>
    </p:spTree>
    <p:extLst>
      <p:ext uri="{BB962C8B-B14F-4D97-AF65-F5344CB8AC3E}">
        <p14:creationId xmlns:p14="http://schemas.microsoft.com/office/powerpoint/2010/main" val="2566390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15</a:t>
            </a:fld>
            <a:endParaRPr lang="en-US"/>
          </a:p>
        </p:txBody>
      </p:sp>
    </p:spTree>
    <p:extLst>
      <p:ext uri="{BB962C8B-B14F-4D97-AF65-F5344CB8AC3E}">
        <p14:creationId xmlns:p14="http://schemas.microsoft.com/office/powerpoint/2010/main" val="2514789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16</a:t>
            </a:fld>
            <a:endParaRPr lang="en-US"/>
          </a:p>
        </p:txBody>
      </p:sp>
    </p:spTree>
    <p:extLst>
      <p:ext uri="{BB962C8B-B14F-4D97-AF65-F5344CB8AC3E}">
        <p14:creationId xmlns:p14="http://schemas.microsoft.com/office/powerpoint/2010/main" val="3907003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17</a:t>
            </a:fld>
            <a:endParaRPr lang="en-US"/>
          </a:p>
        </p:txBody>
      </p:sp>
    </p:spTree>
    <p:extLst>
      <p:ext uri="{BB962C8B-B14F-4D97-AF65-F5344CB8AC3E}">
        <p14:creationId xmlns:p14="http://schemas.microsoft.com/office/powerpoint/2010/main" val="4248789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18</a:t>
            </a:fld>
            <a:endParaRPr lang="en-US"/>
          </a:p>
        </p:txBody>
      </p:sp>
    </p:spTree>
    <p:extLst>
      <p:ext uri="{BB962C8B-B14F-4D97-AF65-F5344CB8AC3E}">
        <p14:creationId xmlns:p14="http://schemas.microsoft.com/office/powerpoint/2010/main" val="2128247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19</a:t>
            </a:fld>
            <a:endParaRPr lang="en-US"/>
          </a:p>
        </p:txBody>
      </p:sp>
    </p:spTree>
    <p:extLst>
      <p:ext uri="{BB962C8B-B14F-4D97-AF65-F5344CB8AC3E}">
        <p14:creationId xmlns:p14="http://schemas.microsoft.com/office/powerpoint/2010/main" val="235853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2</a:t>
            </a:fld>
            <a:endParaRPr lang="en-US"/>
          </a:p>
        </p:txBody>
      </p:sp>
    </p:spTree>
    <p:extLst>
      <p:ext uri="{BB962C8B-B14F-4D97-AF65-F5344CB8AC3E}">
        <p14:creationId xmlns:p14="http://schemas.microsoft.com/office/powerpoint/2010/main" val="3098839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20</a:t>
            </a:fld>
            <a:endParaRPr lang="en-US"/>
          </a:p>
        </p:txBody>
      </p:sp>
    </p:spTree>
    <p:extLst>
      <p:ext uri="{BB962C8B-B14F-4D97-AF65-F5344CB8AC3E}">
        <p14:creationId xmlns:p14="http://schemas.microsoft.com/office/powerpoint/2010/main" val="3431662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21</a:t>
            </a:fld>
            <a:endParaRPr lang="en-US"/>
          </a:p>
        </p:txBody>
      </p:sp>
    </p:spTree>
    <p:extLst>
      <p:ext uri="{BB962C8B-B14F-4D97-AF65-F5344CB8AC3E}">
        <p14:creationId xmlns:p14="http://schemas.microsoft.com/office/powerpoint/2010/main" val="3806475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3</a:t>
            </a:fld>
            <a:endParaRPr lang="en-US"/>
          </a:p>
        </p:txBody>
      </p:sp>
    </p:spTree>
    <p:extLst>
      <p:ext uri="{BB962C8B-B14F-4D97-AF65-F5344CB8AC3E}">
        <p14:creationId xmlns:p14="http://schemas.microsoft.com/office/powerpoint/2010/main" val="3183932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F2BCA82-A425-45FE-845A-471612FA592D}" type="slidenum">
              <a:rPr lang="en-US" smtClean="0"/>
              <a:t>4</a:t>
            </a:fld>
            <a:endParaRPr lang="en-US"/>
          </a:p>
        </p:txBody>
      </p:sp>
    </p:spTree>
    <p:extLst>
      <p:ext uri="{BB962C8B-B14F-4D97-AF65-F5344CB8AC3E}">
        <p14:creationId xmlns:p14="http://schemas.microsoft.com/office/powerpoint/2010/main" val="3738841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5</a:t>
            </a:fld>
            <a:endParaRPr lang="en-US"/>
          </a:p>
        </p:txBody>
      </p:sp>
    </p:spTree>
    <p:extLst>
      <p:ext uri="{BB962C8B-B14F-4D97-AF65-F5344CB8AC3E}">
        <p14:creationId xmlns:p14="http://schemas.microsoft.com/office/powerpoint/2010/main" val="3161906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6</a:t>
            </a:fld>
            <a:endParaRPr lang="en-US"/>
          </a:p>
        </p:txBody>
      </p:sp>
    </p:spTree>
    <p:extLst>
      <p:ext uri="{BB962C8B-B14F-4D97-AF65-F5344CB8AC3E}">
        <p14:creationId xmlns:p14="http://schemas.microsoft.com/office/powerpoint/2010/main" val="826708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7</a:t>
            </a:fld>
            <a:endParaRPr lang="en-US"/>
          </a:p>
        </p:txBody>
      </p:sp>
    </p:spTree>
    <p:extLst>
      <p:ext uri="{BB962C8B-B14F-4D97-AF65-F5344CB8AC3E}">
        <p14:creationId xmlns:p14="http://schemas.microsoft.com/office/powerpoint/2010/main" val="3547379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8</a:t>
            </a:fld>
            <a:endParaRPr lang="en-US"/>
          </a:p>
        </p:txBody>
      </p:sp>
    </p:spTree>
    <p:extLst>
      <p:ext uri="{BB962C8B-B14F-4D97-AF65-F5344CB8AC3E}">
        <p14:creationId xmlns:p14="http://schemas.microsoft.com/office/powerpoint/2010/main" val="2741778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36D190-0972-45C6-AC93-5F8AD4065CFE}" type="slidenum">
              <a:rPr lang="en-US" smtClean="0"/>
              <a:t>9</a:t>
            </a:fld>
            <a:endParaRPr lang="en-US"/>
          </a:p>
        </p:txBody>
      </p:sp>
    </p:spTree>
    <p:extLst>
      <p:ext uri="{BB962C8B-B14F-4D97-AF65-F5344CB8AC3E}">
        <p14:creationId xmlns:p14="http://schemas.microsoft.com/office/powerpoint/2010/main" val="974110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322F-1E14-4B35-96D8-4C119269C5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D7F544-6CE7-4F03-A1D2-C90ACB8695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EBBF14-C049-49F6-A60C-E2812304DA3C}"/>
              </a:ext>
            </a:extLst>
          </p:cNvPr>
          <p:cNvSpPr>
            <a:spLocks noGrp="1"/>
          </p:cNvSpPr>
          <p:nvPr>
            <p:ph type="dt" sz="half" idx="10"/>
          </p:nvPr>
        </p:nvSpPr>
        <p:spPr/>
        <p:txBody>
          <a:bodyPr/>
          <a:lstStyle/>
          <a:p>
            <a:fld id="{3A492C08-40EA-4D1F-A214-BC679B0AC358}" type="datetimeFigureOut">
              <a:rPr lang="en-US" smtClean="0"/>
              <a:t>1/27/2021</a:t>
            </a:fld>
            <a:endParaRPr lang="en-US"/>
          </a:p>
        </p:txBody>
      </p:sp>
      <p:sp>
        <p:nvSpPr>
          <p:cNvPr id="5" name="Footer Placeholder 4">
            <a:extLst>
              <a:ext uri="{FF2B5EF4-FFF2-40B4-BE49-F238E27FC236}">
                <a16:creationId xmlns:a16="http://schemas.microsoft.com/office/drawing/2014/main" id="{1B9C7EF4-3D08-4ED8-A289-76BA40BC4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4EA4D8-49BC-4DDD-8554-01B0A932197E}"/>
              </a:ext>
            </a:extLst>
          </p:cNvPr>
          <p:cNvSpPr>
            <a:spLocks noGrp="1"/>
          </p:cNvSpPr>
          <p:nvPr>
            <p:ph type="sldNum" sz="quarter" idx="12"/>
          </p:nvPr>
        </p:nvSpPr>
        <p:spPr/>
        <p:txBody>
          <a:bodyPr/>
          <a:lstStyle/>
          <a:p>
            <a:fld id="{586855E4-4CAF-4D98-922F-0CDE0FE9744D}" type="slidenum">
              <a:rPr lang="en-US" smtClean="0"/>
              <a:t>‹#›</a:t>
            </a:fld>
            <a:endParaRPr lang="en-US"/>
          </a:p>
        </p:txBody>
      </p:sp>
    </p:spTree>
    <p:extLst>
      <p:ext uri="{BB962C8B-B14F-4D97-AF65-F5344CB8AC3E}">
        <p14:creationId xmlns:p14="http://schemas.microsoft.com/office/powerpoint/2010/main" val="630571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8CFE-AB05-45B5-9118-61AB0E6236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55EB8D-6929-4078-BFD2-69932DD7584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B2DCBC-724A-4C8D-93F2-32E065796001}"/>
              </a:ext>
            </a:extLst>
          </p:cNvPr>
          <p:cNvSpPr>
            <a:spLocks noGrp="1"/>
          </p:cNvSpPr>
          <p:nvPr>
            <p:ph type="dt" sz="half" idx="10"/>
          </p:nvPr>
        </p:nvSpPr>
        <p:spPr/>
        <p:txBody>
          <a:bodyPr/>
          <a:lstStyle/>
          <a:p>
            <a:fld id="{3A492C08-40EA-4D1F-A214-BC679B0AC358}" type="datetimeFigureOut">
              <a:rPr lang="en-US" smtClean="0"/>
              <a:t>1/27/2021</a:t>
            </a:fld>
            <a:endParaRPr lang="en-US"/>
          </a:p>
        </p:txBody>
      </p:sp>
      <p:sp>
        <p:nvSpPr>
          <p:cNvPr id="5" name="Footer Placeholder 4">
            <a:extLst>
              <a:ext uri="{FF2B5EF4-FFF2-40B4-BE49-F238E27FC236}">
                <a16:creationId xmlns:a16="http://schemas.microsoft.com/office/drawing/2014/main" id="{26AE1E36-9764-496F-9340-A92A33B44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AB9E4-ED51-4D32-94DE-8B2C20736D26}"/>
              </a:ext>
            </a:extLst>
          </p:cNvPr>
          <p:cNvSpPr>
            <a:spLocks noGrp="1"/>
          </p:cNvSpPr>
          <p:nvPr>
            <p:ph type="sldNum" sz="quarter" idx="12"/>
          </p:nvPr>
        </p:nvSpPr>
        <p:spPr/>
        <p:txBody>
          <a:bodyPr/>
          <a:lstStyle/>
          <a:p>
            <a:fld id="{586855E4-4CAF-4D98-922F-0CDE0FE9744D}" type="slidenum">
              <a:rPr lang="en-US" smtClean="0"/>
              <a:t>‹#›</a:t>
            </a:fld>
            <a:endParaRPr lang="en-US"/>
          </a:p>
        </p:txBody>
      </p:sp>
    </p:spTree>
    <p:extLst>
      <p:ext uri="{BB962C8B-B14F-4D97-AF65-F5344CB8AC3E}">
        <p14:creationId xmlns:p14="http://schemas.microsoft.com/office/powerpoint/2010/main" val="1338712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97C6BC-5A81-4DF7-8973-5A1B55D97E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C53A9D-BDF2-40ED-9886-2CE43FFCFFB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323B27-8204-4D7D-8B7E-B7669333F370}"/>
              </a:ext>
            </a:extLst>
          </p:cNvPr>
          <p:cNvSpPr>
            <a:spLocks noGrp="1"/>
          </p:cNvSpPr>
          <p:nvPr>
            <p:ph type="dt" sz="half" idx="10"/>
          </p:nvPr>
        </p:nvSpPr>
        <p:spPr/>
        <p:txBody>
          <a:bodyPr/>
          <a:lstStyle/>
          <a:p>
            <a:fld id="{3A492C08-40EA-4D1F-A214-BC679B0AC358}" type="datetimeFigureOut">
              <a:rPr lang="en-US" smtClean="0"/>
              <a:t>1/27/2021</a:t>
            </a:fld>
            <a:endParaRPr lang="en-US"/>
          </a:p>
        </p:txBody>
      </p:sp>
      <p:sp>
        <p:nvSpPr>
          <p:cNvPr id="5" name="Footer Placeholder 4">
            <a:extLst>
              <a:ext uri="{FF2B5EF4-FFF2-40B4-BE49-F238E27FC236}">
                <a16:creationId xmlns:a16="http://schemas.microsoft.com/office/drawing/2014/main" id="{414B3288-3886-49DE-9754-D6E51B3F89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424A4-EE80-4DE6-879B-868619025475}"/>
              </a:ext>
            </a:extLst>
          </p:cNvPr>
          <p:cNvSpPr>
            <a:spLocks noGrp="1"/>
          </p:cNvSpPr>
          <p:nvPr>
            <p:ph type="sldNum" sz="quarter" idx="12"/>
          </p:nvPr>
        </p:nvSpPr>
        <p:spPr/>
        <p:txBody>
          <a:bodyPr/>
          <a:lstStyle/>
          <a:p>
            <a:fld id="{586855E4-4CAF-4D98-922F-0CDE0FE9744D}" type="slidenum">
              <a:rPr lang="en-US" smtClean="0"/>
              <a:t>‹#›</a:t>
            </a:fld>
            <a:endParaRPr lang="en-US"/>
          </a:p>
        </p:txBody>
      </p:sp>
    </p:spTree>
    <p:extLst>
      <p:ext uri="{BB962C8B-B14F-4D97-AF65-F5344CB8AC3E}">
        <p14:creationId xmlns:p14="http://schemas.microsoft.com/office/powerpoint/2010/main" val="2009959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64CA-851D-4E93-90AE-2939C8113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5B29A-4516-4E50-B9EF-4CB5476AE8A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3C6D1-A7BF-4778-A5C6-50E190023469}"/>
              </a:ext>
            </a:extLst>
          </p:cNvPr>
          <p:cNvSpPr>
            <a:spLocks noGrp="1"/>
          </p:cNvSpPr>
          <p:nvPr>
            <p:ph type="dt" sz="half" idx="10"/>
          </p:nvPr>
        </p:nvSpPr>
        <p:spPr/>
        <p:txBody>
          <a:bodyPr/>
          <a:lstStyle/>
          <a:p>
            <a:fld id="{3A492C08-40EA-4D1F-A214-BC679B0AC358}" type="datetimeFigureOut">
              <a:rPr lang="en-US" smtClean="0"/>
              <a:t>1/27/2021</a:t>
            </a:fld>
            <a:endParaRPr lang="en-US"/>
          </a:p>
        </p:txBody>
      </p:sp>
      <p:sp>
        <p:nvSpPr>
          <p:cNvPr id="5" name="Footer Placeholder 4">
            <a:extLst>
              <a:ext uri="{FF2B5EF4-FFF2-40B4-BE49-F238E27FC236}">
                <a16:creationId xmlns:a16="http://schemas.microsoft.com/office/drawing/2014/main" id="{0A2B0731-668F-4ECB-8854-979DE6E90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2DF0C7-421A-48B7-B4A7-8C1B770C1ABA}"/>
              </a:ext>
            </a:extLst>
          </p:cNvPr>
          <p:cNvSpPr>
            <a:spLocks noGrp="1"/>
          </p:cNvSpPr>
          <p:nvPr>
            <p:ph type="sldNum" sz="quarter" idx="12"/>
          </p:nvPr>
        </p:nvSpPr>
        <p:spPr/>
        <p:txBody>
          <a:bodyPr/>
          <a:lstStyle/>
          <a:p>
            <a:fld id="{586855E4-4CAF-4D98-922F-0CDE0FE9744D}" type="slidenum">
              <a:rPr lang="en-US" smtClean="0"/>
              <a:t>‹#›</a:t>
            </a:fld>
            <a:endParaRPr lang="en-US"/>
          </a:p>
        </p:txBody>
      </p:sp>
    </p:spTree>
    <p:extLst>
      <p:ext uri="{BB962C8B-B14F-4D97-AF65-F5344CB8AC3E}">
        <p14:creationId xmlns:p14="http://schemas.microsoft.com/office/powerpoint/2010/main" val="2434906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BF6C9-E30C-4B3B-B98D-2EDB3CB4FA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11A8EB-0767-4F86-A2DC-C762E0DEC3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D64499-BB3C-4BC8-BE0B-F0484E413FC1}"/>
              </a:ext>
            </a:extLst>
          </p:cNvPr>
          <p:cNvSpPr>
            <a:spLocks noGrp="1"/>
          </p:cNvSpPr>
          <p:nvPr>
            <p:ph type="dt" sz="half" idx="10"/>
          </p:nvPr>
        </p:nvSpPr>
        <p:spPr/>
        <p:txBody>
          <a:bodyPr/>
          <a:lstStyle/>
          <a:p>
            <a:fld id="{3A492C08-40EA-4D1F-A214-BC679B0AC358}" type="datetimeFigureOut">
              <a:rPr lang="en-US" smtClean="0"/>
              <a:t>1/27/2021</a:t>
            </a:fld>
            <a:endParaRPr lang="en-US"/>
          </a:p>
        </p:txBody>
      </p:sp>
      <p:sp>
        <p:nvSpPr>
          <p:cNvPr id="5" name="Footer Placeholder 4">
            <a:extLst>
              <a:ext uri="{FF2B5EF4-FFF2-40B4-BE49-F238E27FC236}">
                <a16:creationId xmlns:a16="http://schemas.microsoft.com/office/drawing/2014/main" id="{BF3FCCFF-A111-41E6-A8DE-2DCC8C3E63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208F4-D680-4A74-83B0-5C73D44F87BA}"/>
              </a:ext>
            </a:extLst>
          </p:cNvPr>
          <p:cNvSpPr>
            <a:spLocks noGrp="1"/>
          </p:cNvSpPr>
          <p:nvPr>
            <p:ph type="sldNum" sz="quarter" idx="12"/>
          </p:nvPr>
        </p:nvSpPr>
        <p:spPr/>
        <p:txBody>
          <a:bodyPr/>
          <a:lstStyle/>
          <a:p>
            <a:fld id="{586855E4-4CAF-4D98-922F-0CDE0FE9744D}" type="slidenum">
              <a:rPr lang="en-US" smtClean="0"/>
              <a:t>‹#›</a:t>
            </a:fld>
            <a:endParaRPr lang="en-US"/>
          </a:p>
        </p:txBody>
      </p:sp>
    </p:spTree>
    <p:extLst>
      <p:ext uri="{BB962C8B-B14F-4D97-AF65-F5344CB8AC3E}">
        <p14:creationId xmlns:p14="http://schemas.microsoft.com/office/powerpoint/2010/main" val="261275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8033-AF8E-4E80-9150-442CA3C1E4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6F3EE7-F49C-4BDD-8F09-49D39BBF793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3EEED6-957E-4A3D-9B77-C231BE05B58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03876B-C73F-4755-99EF-92845A6D0BB6}"/>
              </a:ext>
            </a:extLst>
          </p:cNvPr>
          <p:cNvSpPr>
            <a:spLocks noGrp="1"/>
          </p:cNvSpPr>
          <p:nvPr>
            <p:ph type="dt" sz="half" idx="10"/>
          </p:nvPr>
        </p:nvSpPr>
        <p:spPr/>
        <p:txBody>
          <a:bodyPr/>
          <a:lstStyle/>
          <a:p>
            <a:fld id="{3A492C08-40EA-4D1F-A214-BC679B0AC358}" type="datetimeFigureOut">
              <a:rPr lang="en-US" smtClean="0"/>
              <a:t>1/27/2021</a:t>
            </a:fld>
            <a:endParaRPr lang="en-US"/>
          </a:p>
        </p:txBody>
      </p:sp>
      <p:sp>
        <p:nvSpPr>
          <p:cNvPr id="6" name="Footer Placeholder 5">
            <a:extLst>
              <a:ext uri="{FF2B5EF4-FFF2-40B4-BE49-F238E27FC236}">
                <a16:creationId xmlns:a16="http://schemas.microsoft.com/office/drawing/2014/main" id="{500A5366-1AF6-436E-9146-A5E71A6EC1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82DEEF-72EB-48C4-BC63-CEBD4CF5818C}"/>
              </a:ext>
            </a:extLst>
          </p:cNvPr>
          <p:cNvSpPr>
            <a:spLocks noGrp="1"/>
          </p:cNvSpPr>
          <p:nvPr>
            <p:ph type="sldNum" sz="quarter" idx="12"/>
          </p:nvPr>
        </p:nvSpPr>
        <p:spPr/>
        <p:txBody>
          <a:bodyPr/>
          <a:lstStyle/>
          <a:p>
            <a:fld id="{586855E4-4CAF-4D98-922F-0CDE0FE9744D}" type="slidenum">
              <a:rPr lang="en-US" smtClean="0"/>
              <a:t>‹#›</a:t>
            </a:fld>
            <a:endParaRPr lang="en-US"/>
          </a:p>
        </p:txBody>
      </p:sp>
    </p:spTree>
    <p:extLst>
      <p:ext uri="{BB962C8B-B14F-4D97-AF65-F5344CB8AC3E}">
        <p14:creationId xmlns:p14="http://schemas.microsoft.com/office/powerpoint/2010/main" val="2964315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EB92-3518-498D-9692-0A523C26D0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47B083-5765-4469-92A6-7DF45FEA8F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34C3D9B-0BFA-4E6E-9DD2-F78BD78538C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B0A1A37-F9B4-4B1A-96A4-3EEEF44A3B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947FA9-4340-4DDD-92C0-64B60FA432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FE0DC0-456F-48FD-BF39-FD30FD6A9A67}"/>
              </a:ext>
            </a:extLst>
          </p:cNvPr>
          <p:cNvSpPr>
            <a:spLocks noGrp="1"/>
          </p:cNvSpPr>
          <p:nvPr>
            <p:ph type="dt" sz="half" idx="10"/>
          </p:nvPr>
        </p:nvSpPr>
        <p:spPr/>
        <p:txBody>
          <a:bodyPr/>
          <a:lstStyle/>
          <a:p>
            <a:fld id="{3A492C08-40EA-4D1F-A214-BC679B0AC358}" type="datetimeFigureOut">
              <a:rPr lang="en-US" smtClean="0"/>
              <a:t>1/27/2021</a:t>
            </a:fld>
            <a:endParaRPr lang="en-US"/>
          </a:p>
        </p:txBody>
      </p:sp>
      <p:sp>
        <p:nvSpPr>
          <p:cNvPr id="8" name="Footer Placeholder 7">
            <a:extLst>
              <a:ext uri="{FF2B5EF4-FFF2-40B4-BE49-F238E27FC236}">
                <a16:creationId xmlns:a16="http://schemas.microsoft.com/office/drawing/2014/main" id="{603F7086-B3A5-4096-A05E-B953672A8B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DC0AC5-E649-45B7-BEC3-2CB58ACD9606}"/>
              </a:ext>
            </a:extLst>
          </p:cNvPr>
          <p:cNvSpPr>
            <a:spLocks noGrp="1"/>
          </p:cNvSpPr>
          <p:nvPr>
            <p:ph type="sldNum" sz="quarter" idx="12"/>
          </p:nvPr>
        </p:nvSpPr>
        <p:spPr/>
        <p:txBody>
          <a:bodyPr/>
          <a:lstStyle/>
          <a:p>
            <a:fld id="{586855E4-4CAF-4D98-922F-0CDE0FE9744D}" type="slidenum">
              <a:rPr lang="en-US" smtClean="0"/>
              <a:t>‹#›</a:t>
            </a:fld>
            <a:endParaRPr lang="en-US"/>
          </a:p>
        </p:txBody>
      </p:sp>
    </p:spTree>
    <p:extLst>
      <p:ext uri="{BB962C8B-B14F-4D97-AF65-F5344CB8AC3E}">
        <p14:creationId xmlns:p14="http://schemas.microsoft.com/office/powerpoint/2010/main" val="1105042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AFFF1-88CE-4E09-A5C6-A0D0E6D084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F2BF39-2459-449C-BB8B-B5533FEFB1D4}"/>
              </a:ext>
            </a:extLst>
          </p:cNvPr>
          <p:cNvSpPr>
            <a:spLocks noGrp="1"/>
          </p:cNvSpPr>
          <p:nvPr>
            <p:ph type="dt" sz="half" idx="10"/>
          </p:nvPr>
        </p:nvSpPr>
        <p:spPr/>
        <p:txBody>
          <a:bodyPr/>
          <a:lstStyle/>
          <a:p>
            <a:fld id="{3A492C08-40EA-4D1F-A214-BC679B0AC358}" type="datetimeFigureOut">
              <a:rPr lang="en-US" smtClean="0"/>
              <a:t>1/27/2021</a:t>
            </a:fld>
            <a:endParaRPr lang="en-US"/>
          </a:p>
        </p:txBody>
      </p:sp>
      <p:sp>
        <p:nvSpPr>
          <p:cNvPr id="4" name="Footer Placeholder 3">
            <a:extLst>
              <a:ext uri="{FF2B5EF4-FFF2-40B4-BE49-F238E27FC236}">
                <a16:creationId xmlns:a16="http://schemas.microsoft.com/office/drawing/2014/main" id="{0079E5A0-8F42-47ED-8D88-185ECC87B1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A6B14D-E6E0-40B5-861A-14966CEF580C}"/>
              </a:ext>
            </a:extLst>
          </p:cNvPr>
          <p:cNvSpPr>
            <a:spLocks noGrp="1"/>
          </p:cNvSpPr>
          <p:nvPr>
            <p:ph type="sldNum" sz="quarter" idx="12"/>
          </p:nvPr>
        </p:nvSpPr>
        <p:spPr/>
        <p:txBody>
          <a:bodyPr/>
          <a:lstStyle/>
          <a:p>
            <a:fld id="{586855E4-4CAF-4D98-922F-0CDE0FE9744D}" type="slidenum">
              <a:rPr lang="en-US" smtClean="0"/>
              <a:t>‹#›</a:t>
            </a:fld>
            <a:endParaRPr lang="en-US"/>
          </a:p>
        </p:txBody>
      </p:sp>
    </p:spTree>
    <p:extLst>
      <p:ext uri="{BB962C8B-B14F-4D97-AF65-F5344CB8AC3E}">
        <p14:creationId xmlns:p14="http://schemas.microsoft.com/office/powerpoint/2010/main" val="157882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2176FB-125D-41DB-8F0B-92B2DF762122}"/>
              </a:ext>
            </a:extLst>
          </p:cNvPr>
          <p:cNvSpPr>
            <a:spLocks noGrp="1"/>
          </p:cNvSpPr>
          <p:nvPr>
            <p:ph type="dt" sz="half" idx="10"/>
          </p:nvPr>
        </p:nvSpPr>
        <p:spPr/>
        <p:txBody>
          <a:bodyPr/>
          <a:lstStyle/>
          <a:p>
            <a:fld id="{3A492C08-40EA-4D1F-A214-BC679B0AC358}" type="datetimeFigureOut">
              <a:rPr lang="en-US" smtClean="0"/>
              <a:t>1/27/2021</a:t>
            </a:fld>
            <a:endParaRPr lang="en-US"/>
          </a:p>
        </p:txBody>
      </p:sp>
      <p:sp>
        <p:nvSpPr>
          <p:cNvPr id="3" name="Footer Placeholder 2">
            <a:extLst>
              <a:ext uri="{FF2B5EF4-FFF2-40B4-BE49-F238E27FC236}">
                <a16:creationId xmlns:a16="http://schemas.microsoft.com/office/drawing/2014/main" id="{B95DD7F2-4F2F-4D46-9A26-7811811F82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FDA919-8A24-4460-B261-72B251DE696B}"/>
              </a:ext>
            </a:extLst>
          </p:cNvPr>
          <p:cNvSpPr>
            <a:spLocks noGrp="1"/>
          </p:cNvSpPr>
          <p:nvPr>
            <p:ph type="sldNum" sz="quarter" idx="12"/>
          </p:nvPr>
        </p:nvSpPr>
        <p:spPr/>
        <p:txBody>
          <a:bodyPr/>
          <a:lstStyle/>
          <a:p>
            <a:fld id="{586855E4-4CAF-4D98-922F-0CDE0FE9744D}" type="slidenum">
              <a:rPr lang="en-US" smtClean="0"/>
              <a:t>‹#›</a:t>
            </a:fld>
            <a:endParaRPr lang="en-US"/>
          </a:p>
        </p:txBody>
      </p:sp>
    </p:spTree>
    <p:extLst>
      <p:ext uri="{BB962C8B-B14F-4D97-AF65-F5344CB8AC3E}">
        <p14:creationId xmlns:p14="http://schemas.microsoft.com/office/powerpoint/2010/main" val="192267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83629-051D-444D-88D7-DC707774A3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9C81BDE-0C8C-43FF-B80C-D88CD5084F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40D895-602E-4848-9A2D-235FD96B2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A78DCF0-9F98-45AD-B82D-FA31BF1ACDC8}"/>
              </a:ext>
            </a:extLst>
          </p:cNvPr>
          <p:cNvSpPr>
            <a:spLocks noGrp="1"/>
          </p:cNvSpPr>
          <p:nvPr>
            <p:ph type="dt" sz="half" idx="10"/>
          </p:nvPr>
        </p:nvSpPr>
        <p:spPr/>
        <p:txBody>
          <a:bodyPr/>
          <a:lstStyle/>
          <a:p>
            <a:fld id="{3A492C08-40EA-4D1F-A214-BC679B0AC358}" type="datetimeFigureOut">
              <a:rPr lang="en-US" smtClean="0"/>
              <a:t>1/27/2021</a:t>
            </a:fld>
            <a:endParaRPr lang="en-US"/>
          </a:p>
        </p:txBody>
      </p:sp>
      <p:sp>
        <p:nvSpPr>
          <p:cNvPr id="6" name="Footer Placeholder 5">
            <a:extLst>
              <a:ext uri="{FF2B5EF4-FFF2-40B4-BE49-F238E27FC236}">
                <a16:creationId xmlns:a16="http://schemas.microsoft.com/office/drawing/2014/main" id="{BD66656C-B7CE-41F8-A321-6D915F17F4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F52832-2024-4A9C-9197-2D4F5754B939}"/>
              </a:ext>
            </a:extLst>
          </p:cNvPr>
          <p:cNvSpPr>
            <a:spLocks noGrp="1"/>
          </p:cNvSpPr>
          <p:nvPr>
            <p:ph type="sldNum" sz="quarter" idx="12"/>
          </p:nvPr>
        </p:nvSpPr>
        <p:spPr/>
        <p:txBody>
          <a:bodyPr/>
          <a:lstStyle/>
          <a:p>
            <a:fld id="{586855E4-4CAF-4D98-922F-0CDE0FE9744D}" type="slidenum">
              <a:rPr lang="en-US" smtClean="0"/>
              <a:t>‹#›</a:t>
            </a:fld>
            <a:endParaRPr lang="en-US"/>
          </a:p>
        </p:txBody>
      </p:sp>
    </p:spTree>
    <p:extLst>
      <p:ext uri="{BB962C8B-B14F-4D97-AF65-F5344CB8AC3E}">
        <p14:creationId xmlns:p14="http://schemas.microsoft.com/office/powerpoint/2010/main" val="2532729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99F7-A7AC-40EF-AE20-BED54413B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43E44A-B105-4E0A-A274-D2A532CC08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65284C-47E2-4CB1-82D4-01FF7FB907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E829E8-EF33-477B-9A5F-4BB5BE2C453C}"/>
              </a:ext>
            </a:extLst>
          </p:cNvPr>
          <p:cNvSpPr>
            <a:spLocks noGrp="1"/>
          </p:cNvSpPr>
          <p:nvPr>
            <p:ph type="dt" sz="half" idx="10"/>
          </p:nvPr>
        </p:nvSpPr>
        <p:spPr/>
        <p:txBody>
          <a:bodyPr/>
          <a:lstStyle/>
          <a:p>
            <a:fld id="{3A492C08-40EA-4D1F-A214-BC679B0AC358}" type="datetimeFigureOut">
              <a:rPr lang="en-US" smtClean="0"/>
              <a:t>1/27/2021</a:t>
            </a:fld>
            <a:endParaRPr lang="en-US"/>
          </a:p>
        </p:txBody>
      </p:sp>
      <p:sp>
        <p:nvSpPr>
          <p:cNvPr id="6" name="Footer Placeholder 5">
            <a:extLst>
              <a:ext uri="{FF2B5EF4-FFF2-40B4-BE49-F238E27FC236}">
                <a16:creationId xmlns:a16="http://schemas.microsoft.com/office/drawing/2014/main" id="{FB3E2906-3E3E-4423-A4A1-DBDF98DD8C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181F0D-0E2D-4291-AB53-219B9AF4F4C7}"/>
              </a:ext>
            </a:extLst>
          </p:cNvPr>
          <p:cNvSpPr>
            <a:spLocks noGrp="1"/>
          </p:cNvSpPr>
          <p:nvPr>
            <p:ph type="sldNum" sz="quarter" idx="12"/>
          </p:nvPr>
        </p:nvSpPr>
        <p:spPr/>
        <p:txBody>
          <a:bodyPr/>
          <a:lstStyle/>
          <a:p>
            <a:fld id="{586855E4-4CAF-4D98-922F-0CDE0FE9744D}" type="slidenum">
              <a:rPr lang="en-US" smtClean="0"/>
              <a:t>‹#›</a:t>
            </a:fld>
            <a:endParaRPr lang="en-US"/>
          </a:p>
        </p:txBody>
      </p:sp>
    </p:spTree>
    <p:extLst>
      <p:ext uri="{BB962C8B-B14F-4D97-AF65-F5344CB8AC3E}">
        <p14:creationId xmlns:p14="http://schemas.microsoft.com/office/powerpoint/2010/main" val="3821011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D54BCB-8852-4AC2-9626-2BADAD226D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D6741D-6736-4757-A713-31FF8109B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ED4E0-E817-42EC-BFD1-A42E0DC386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492C08-40EA-4D1F-A214-BC679B0AC358}" type="datetimeFigureOut">
              <a:rPr lang="en-US" smtClean="0"/>
              <a:t>1/27/2021</a:t>
            </a:fld>
            <a:endParaRPr lang="en-US"/>
          </a:p>
        </p:txBody>
      </p:sp>
      <p:sp>
        <p:nvSpPr>
          <p:cNvPr id="5" name="Footer Placeholder 4">
            <a:extLst>
              <a:ext uri="{FF2B5EF4-FFF2-40B4-BE49-F238E27FC236}">
                <a16:creationId xmlns:a16="http://schemas.microsoft.com/office/drawing/2014/main" id="{0DD6F6F5-FE6A-45B5-B132-80BCE878F8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DC584E-CB9E-404C-A1A4-628B01C483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6855E4-4CAF-4D98-922F-0CDE0FE9744D}" type="slidenum">
              <a:rPr lang="en-US" smtClean="0"/>
              <a:t>‹#›</a:t>
            </a:fld>
            <a:endParaRPr lang="en-US"/>
          </a:p>
        </p:txBody>
      </p:sp>
    </p:spTree>
    <p:extLst>
      <p:ext uri="{BB962C8B-B14F-4D97-AF65-F5344CB8AC3E}">
        <p14:creationId xmlns:p14="http://schemas.microsoft.com/office/powerpoint/2010/main" val="40010143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983A8CC-4BB0-4780-88D2-DC406A05953F}"/>
              </a:ext>
            </a:extLst>
          </p:cNvPr>
          <p:cNvPicPr>
            <a:picLocks noChangeAspect="1"/>
          </p:cNvPicPr>
          <p:nvPr/>
        </p:nvPicPr>
        <p:blipFill>
          <a:blip r:embed="rId3"/>
          <a:stretch>
            <a:fillRect/>
          </a:stretch>
        </p:blipFill>
        <p:spPr>
          <a:xfrm>
            <a:off x="-1" y="-176169"/>
            <a:ext cx="12211015" cy="7631885"/>
          </a:xfrm>
          <a:prstGeom prst="rect">
            <a:avLst/>
          </a:prstGeom>
        </p:spPr>
      </p:pic>
      <p:sp>
        <p:nvSpPr>
          <p:cNvPr id="7" name="Rectangle: Rounded Corners 6">
            <a:extLst>
              <a:ext uri="{FF2B5EF4-FFF2-40B4-BE49-F238E27FC236}">
                <a16:creationId xmlns:a16="http://schemas.microsoft.com/office/drawing/2014/main" id="{8B6C4481-1DC5-4A02-847E-32319365B0D8}"/>
              </a:ext>
            </a:extLst>
          </p:cNvPr>
          <p:cNvSpPr/>
          <p:nvPr/>
        </p:nvSpPr>
        <p:spPr>
          <a:xfrm>
            <a:off x="878047" y="618688"/>
            <a:ext cx="10435906" cy="5486400"/>
          </a:xfrm>
          <a:prstGeom prst="roundRect">
            <a:avLst>
              <a:gd name="adj" fmla="val 2864"/>
            </a:avLst>
          </a:prstGeom>
          <a:solidFill>
            <a:srgbClr val="FE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4C72A4F-E43F-4D8F-9319-5186FBADEFEB}"/>
              </a:ext>
            </a:extLst>
          </p:cNvPr>
          <p:cNvSpPr/>
          <p:nvPr/>
        </p:nvSpPr>
        <p:spPr>
          <a:xfrm>
            <a:off x="878047" y="870358"/>
            <a:ext cx="10435906" cy="5234730"/>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93E4519-952B-411A-A8C9-FA1F861881AE}"/>
              </a:ext>
            </a:extLst>
          </p:cNvPr>
          <p:cNvSpPr txBox="1"/>
          <p:nvPr/>
        </p:nvSpPr>
        <p:spPr>
          <a:xfrm>
            <a:off x="1046018" y="1037894"/>
            <a:ext cx="5178896" cy="584775"/>
          </a:xfrm>
          <a:prstGeom prst="rect">
            <a:avLst/>
          </a:prstGeom>
          <a:noFill/>
        </p:spPr>
        <p:txBody>
          <a:bodyPr wrap="square" rtlCol="0">
            <a:spAutoFit/>
          </a:bodyPr>
          <a:lstStyle/>
          <a:p>
            <a:r>
              <a:rPr lang="en-US" sz="3200" b="1" dirty="0">
                <a:solidFill>
                  <a:schemeClr val="tx1">
                    <a:lumMod val="65000"/>
                    <a:lumOff val="35000"/>
                  </a:schemeClr>
                </a:solidFill>
              </a:rPr>
              <a:t>CSE499B</a:t>
            </a:r>
            <a:r>
              <a:rPr lang="en-US" sz="3200" dirty="0">
                <a:solidFill>
                  <a:schemeClr val="tx1">
                    <a:lumMod val="65000"/>
                    <a:lumOff val="35000"/>
                  </a:schemeClr>
                </a:solidFill>
              </a:rPr>
              <a:t> Project Update</a:t>
            </a:r>
          </a:p>
        </p:txBody>
      </p:sp>
      <p:sp>
        <p:nvSpPr>
          <p:cNvPr id="6" name="TextBox 5">
            <a:extLst>
              <a:ext uri="{FF2B5EF4-FFF2-40B4-BE49-F238E27FC236}">
                <a16:creationId xmlns:a16="http://schemas.microsoft.com/office/drawing/2014/main" id="{25C5A520-57D5-4FE0-ADC0-EF43F453A4E4}"/>
              </a:ext>
            </a:extLst>
          </p:cNvPr>
          <p:cNvSpPr txBox="1"/>
          <p:nvPr/>
        </p:nvSpPr>
        <p:spPr>
          <a:xfrm>
            <a:off x="1946737" y="2067150"/>
            <a:ext cx="5178896" cy="461665"/>
          </a:xfrm>
          <a:prstGeom prst="rect">
            <a:avLst/>
          </a:prstGeom>
          <a:noFill/>
        </p:spPr>
        <p:txBody>
          <a:bodyPr wrap="square" rtlCol="0">
            <a:spAutoFit/>
          </a:bodyPr>
          <a:lstStyle/>
          <a:p>
            <a:r>
              <a:rPr lang="en-US" sz="2400" b="1" dirty="0">
                <a:solidFill>
                  <a:schemeClr val="tx1">
                    <a:lumMod val="65000"/>
                    <a:lumOff val="35000"/>
                  </a:schemeClr>
                </a:solidFill>
              </a:rPr>
              <a:t>Group: 01</a:t>
            </a:r>
            <a:endParaRPr lang="en-US" sz="2400" dirty="0">
              <a:solidFill>
                <a:schemeClr val="tx1">
                  <a:lumMod val="65000"/>
                  <a:lumOff val="35000"/>
                </a:schemeClr>
              </a:solidFill>
            </a:endParaRPr>
          </a:p>
        </p:txBody>
      </p:sp>
      <p:sp>
        <p:nvSpPr>
          <p:cNvPr id="9" name="TextBox 8">
            <a:extLst>
              <a:ext uri="{FF2B5EF4-FFF2-40B4-BE49-F238E27FC236}">
                <a16:creationId xmlns:a16="http://schemas.microsoft.com/office/drawing/2014/main" id="{6BAE5C56-AC35-405F-88B9-F9F84FBFCCB6}"/>
              </a:ext>
            </a:extLst>
          </p:cNvPr>
          <p:cNvSpPr txBox="1"/>
          <p:nvPr/>
        </p:nvSpPr>
        <p:spPr>
          <a:xfrm>
            <a:off x="1946737" y="2496341"/>
            <a:ext cx="5178896" cy="461665"/>
          </a:xfrm>
          <a:prstGeom prst="rect">
            <a:avLst/>
          </a:prstGeom>
          <a:noFill/>
        </p:spPr>
        <p:txBody>
          <a:bodyPr wrap="square" rtlCol="0">
            <a:spAutoFit/>
          </a:bodyPr>
          <a:lstStyle/>
          <a:p>
            <a:r>
              <a:rPr lang="en-US" sz="2400" b="1" dirty="0">
                <a:solidFill>
                  <a:schemeClr val="tx1">
                    <a:lumMod val="65000"/>
                    <a:lumOff val="35000"/>
                  </a:schemeClr>
                </a:solidFill>
              </a:rPr>
              <a:t>Group Members:</a:t>
            </a:r>
            <a:endParaRPr lang="en-US" sz="2400" dirty="0">
              <a:solidFill>
                <a:schemeClr val="tx1">
                  <a:lumMod val="65000"/>
                  <a:lumOff val="35000"/>
                </a:schemeClr>
              </a:solidFill>
            </a:endParaRPr>
          </a:p>
        </p:txBody>
      </p:sp>
      <p:sp>
        <p:nvSpPr>
          <p:cNvPr id="10" name="TextBox 9">
            <a:extLst>
              <a:ext uri="{FF2B5EF4-FFF2-40B4-BE49-F238E27FC236}">
                <a16:creationId xmlns:a16="http://schemas.microsoft.com/office/drawing/2014/main" id="{B422A6D8-1FEF-41E6-B9E4-B5C170985A89}"/>
              </a:ext>
            </a:extLst>
          </p:cNvPr>
          <p:cNvSpPr txBox="1"/>
          <p:nvPr/>
        </p:nvSpPr>
        <p:spPr>
          <a:xfrm>
            <a:off x="2686866" y="2997446"/>
            <a:ext cx="5178896" cy="400110"/>
          </a:xfrm>
          <a:prstGeom prst="rect">
            <a:avLst/>
          </a:prstGeom>
          <a:noFill/>
        </p:spPr>
        <p:txBody>
          <a:bodyPr wrap="square" rtlCol="0">
            <a:spAutoFit/>
          </a:bodyPr>
          <a:lstStyle/>
          <a:p>
            <a:r>
              <a:rPr lang="en-US" sz="2000" b="1" dirty="0">
                <a:solidFill>
                  <a:schemeClr val="tx1">
                    <a:lumMod val="65000"/>
                    <a:lumOff val="35000"/>
                  </a:schemeClr>
                </a:solidFill>
              </a:rPr>
              <a:t>1. Sadman Chowdhury Siam - 1711172042</a:t>
            </a:r>
            <a:endParaRPr lang="en-US" sz="2000" dirty="0">
              <a:solidFill>
                <a:schemeClr val="tx1">
                  <a:lumMod val="65000"/>
                  <a:lumOff val="35000"/>
                </a:schemeClr>
              </a:solidFill>
            </a:endParaRPr>
          </a:p>
        </p:txBody>
      </p:sp>
      <p:sp>
        <p:nvSpPr>
          <p:cNvPr id="12" name="TextBox 11">
            <a:extLst>
              <a:ext uri="{FF2B5EF4-FFF2-40B4-BE49-F238E27FC236}">
                <a16:creationId xmlns:a16="http://schemas.microsoft.com/office/drawing/2014/main" id="{2683CDCC-081C-445A-9666-FEFBB0225F01}"/>
              </a:ext>
            </a:extLst>
          </p:cNvPr>
          <p:cNvSpPr txBox="1"/>
          <p:nvPr/>
        </p:nvSpPr>
        <p:spPr>
          <a:xfrm>
            <a:off x="2686866" y="3393267"/>
            <a:ext cx="5178896" cy="400110"/>
          </a:xfrm>
          <a:prstGeom prst="rect">
            <a:avLst/>
          </a:prstGeom>
          <a:noFill/>
        </p:spPr>
        <p:txBody>
          <a:bodyPr wrap="square" rtlCol="0">
            <a:spAutoFit/>
          </a:bodyPr>
          <a:lstStyle/>
          <a:p>
            <a:r>
              <a:rPr lang="en-US" sz="2000" b="1" dirty="0">
                <a:solidFill>
                  <a:schemeClr val="tx1">
                    <a:lumMod val="65000"/>
                    <a:lumOff val="35000"/>
                  </a:schemeClr>
                </a:solidFill>
              </a:rPr>
              <a:t>2. Abrar Faisal</a:t>
            </a:r>
            <a:endParaRPr lang="en-US" sz="2000" dirty="0">
              <a:solidFill>
                <a:schemeClr val="tx1">
                  <a:lumMod val="65000"/>
                  <a:lumOff val="35000"/>
                </a:schemeClr>
              </a:solidFill>
            </a:endParaRPr>
          </a:p>
        </p:txBody>
      </p:sp>
      <p:sp>
        <p:nvSpPr>
          <p:cNvPr id="13" name="TextBox 12">
            <a:extLst>
              <a:ext uri="{FF2B5EF4-FFF2-40B4-BE49-F238E27FC236}">
                <a16:creationId xmlns:a16="http://schemas.microsoft.com/office/drawing/2014/main" id="{A5E90983-41C3-4598-8838-D3AB3AC02E22}"/>
              </a:ext>
            </a:extLst>
          </p:cNvPr>
          <p:cNvSpPr txBox="1"/>
          <p:nvPr/>
        </p:nvSpPr>
        <p:spPr>
          <a:xfrm>
            <a:off x="7664649" y="5243109"/>
            <a:ext cx="2410529" cy="400110"/>
          </a:xfrm>
          <a:prstGeom prst="rect">
            <a:avLst/>
          </a:prstGeom>
          <a:noFill/>
        </p:spPr>
        <p:txBody>
          <a:bodyPr wrap="square" rtlCol="0">
            <a:spAutoFit/>
          </a:bodyPr>
          <a:lstStyle/>
          <a:p>
            <a:r>
              <a:rPr lang="en-US" sz="2000" b="1" dirty="0">
                <a:solidFill>
                  <a:schemeClr val="tx1">
                    <a:lumMod val="65000"/>
                    <a:lumOff val="35000"/>
                  </a:schemeClr>
                </a:solidFill>
              </a:rPr>
              <a:t>Date – 03-Dec-2020</a:t>
            </a:r>
            <a:endParaRPr lang="en-US" sz="2000" dirty="0">
              <a:solidFill>
                <a:schemeClr val="tx1">
                  <a:lumMod val="65000"/>
                  <a:lumOff val="35000"/>
                </a:schemeClr>
              </a:solidFill>
            </a:endParaRPr>
          </a:p>
        </p:txBody>
      </p:sp>
      <p:sp>
        <p:nvSpPr>
          <p:cNvPr id="14" name="TextBox 13">
            <a:extLst>
              <a:ext uri="{FF2B5EF4-FFF2-40B4-BE49-F238E27FC236}">
                <a16:creationId xmlns:a16="http://schemas.microsoft.com/office/drawing/2014/main" id="{282D51E4-4E89-43AB-9508-FE97CE7A2D0B}"/>
              </a:ext>
            </a:extLst>
          </p:cNvPr>
          <p:cNvSpPr txBox="1"/>
          <p:nvPr/>
        </p:nvSpPr>
        <p:spPr>
          <a:xfrm>
            <a:off x="2686866" y="3782792"/>
            <a:ext cx="5178896" cy="400110"/>
          </a:xfrm>
          <a:prstGeom prst="rect">
            <a:avLst/>
          </a:prstGeom>
          <a:noFill/>
        </p:spPr>
        <p:txBody>
          <a:bodyPr wrap="square" rtlCol="0">
            <a:spAutoFit/>
          </a:bodyPr>
          <a:lstStyle/>
          <a:p>
            <a:r>
              <a:rPr lang="en-US" sz="2000" b="1" dirty="0">
                <a:solidFill>
                  <a:schemeClr val="tx1">
                    <a:lumMod val="65000"/>
                    <a:lumOff val="35000"/>
                  </a:schemeClr>
                </a:solidFill>
              </a:rPr>
              <a:t>3. </a:t>
            </a:r>
            <a:r>
              <a:rPr lang="en-US" sz="2000" b="1" dirty="0" err="1">
                <a:solidFill>
                  <a:schemeClr val="tx1">
                    <a:lumMod val="65000"/>
                    <a:lumOff val="35000"/>
                  </a:schemeClr>
                </a:solidFill>
              </a:rPr>
              <a:t>Niazi</a:t>
            </a:r>
            <a:r>
              <a:rPr lang="en-US" sz="2000" b="1" dirty="0">
                <a:solidFill>
                  <a:schemeClr val="tx1">
                    <a:lumMod val="65000"/>
                    <a:lumOff val="35000"/>
                  </a:schemeClr>
                </a:solidFill>
              </a:rPr>
              <a:t> </a:t>
            </a:r>
            <a:r>
              <a:rPr lang="en-US" sz="2000" b="1" dirty="0" err="1">
                <a:solidFill>
                  <a:schemeClr val="tx1">
                    <a:lumMod val="65000"/>
                    <a:lumOff val="35000"/>
                  </a:schemeClr>
                </a:solidFill>
              </a:rPr>
              <a:t>Mahrab</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483518777"/>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System Overview</a:t>
            </a:r>
          </a:p>
        </p:txBody>
      </p:sp>
      <p:graphicFrame>
        <p:nvGraphicFramePr>
          <p:cNvPr id="7" name="Table 6">
            <a:extLst>
              <a:ext uri="{FF2B5EF4-FFF2-40B4-BE49-F238E27FC236}">
                <a16:creationId xmlns:a16="http://schemas.microsoft.com/office/drawing/2014/main" id="{E7FCAE6F-776E-4EAE-BC3C-5A3A291AF528}"/>
              </a:ext>
            </a:extLst>
          </p:cNvPr>
          <p:cNvGraphicFramePr>
            <a:graphicFrameLocks noGrp="1"/>
          </p:cNvGraphicFramePr>
          <p:nvPr>
            <p:extLst>
              <p:ext uri="{D42A27DB-BD31-4B8C-83A1-F6EECF244321}">
                <p14:modId xmlns:p14="http://schemas.microsoft.com/office/powerpoint/2010/main" val="3410940551"/>
              </p:ext>
            </p:extLst>
          </p:nvPr>
        </p:nvGraphicFramePr>
        <p:xfrm>
          <a:off x="3067321" y="2168956"/>
          <a:ext cx="5858964" cy="3175928"/>
        </p:xfrm>
        <a:graphic>
          <a:graphicData uri="http://schemas.openxmlformats.org/drawingml/2006/table">
            <a:tbl>
              <a:tblPr firstRow="1" firstCol="1" bandRow="1">
                <a:tableStyleId>{74C1A8A3-306A-4EB7-A6B1-4F7E0EB9C5D6}</a:tableStyleId>
              </a:tblPr>
              <a:tblGrid>
                <a:gridCol w="2929482">
                  <a:extLst>
                    <a:ext uri="{9D8B030D-6E8A-4147-A177-3AD203B41FA5}">
                      <a16:colId xmlns:a16="http://schemas.microsoft.com/office/drawing/2014/main" val="569717333"/>
                    </a:ext>
                  </a:extLst>
                </a:gridCol>
                <a:gridCol w="2929482">
                  <a:extLst>
                    <a:ext uri="{9D8B030D-6E8A-4147-A177-3AD203B41FA5}">
                      <a16:colId xmlns:a16="http://schemas.microsoft.com/office/drawing/2014/main" val="2512526058"/>
                    </a:ext>
                  </a:extLst>
                </a:gridCol>
              </a:tblGrid>
              <a:tr h="396991">
                <a:tc>
                  <a:txBody>
                    <a:bodyPr/>
                    <a:lstStyle/>
                    <a:p>
                      <a:pPr marL="0" marR="0" algn="ctr">
                        <a:spcBef>
                          <a:spcPts val="0"/>
                        </a:spcBef>
                        <a:spcAft>
                          <a:spcPts val="600"/>
                        </a:spcAft>
                      </a:pPr>
                      <a:r>
                        <a:rPr lang="en-US" sz="1600" dirty="0">
                          <a:effectLst/>
                        </a:rPr>
                        <a:t>Emotion</a:t>
                      </a:r>
                      <a:endParaRPr lang="en-US" sz="1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600"/>
                        </a:spcAft>
                      </a:pPr>
                      <a:r>
                        <a:rPr lang="en-US" sz="1600" dirty="0">
                          <a:effectLst/>
                        </a:rPr>
                        <a:t>Score</a:t>
                      </a:r>
                      <a:endParaRPr lang="en-US" sz="16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4054057656"/>
                  </a:ext>
                </a:extLst>
              </a:tr>
              <a:tr h="396991">
                <a:tc>
                  <a:txBody>
                    <a:bodyPr/>
                    <a:lstStyle/>
                    <a:p>
                      <a:pPr marL="0" marR="0" algn="ctr">
                        <a:spcBef>
                          <a:spcPts val="0"/>
                        </a:spcBef>
                        <a:spcAft>
                          <a:spcPts val="600"/>
                        </a:spcAft>
                      </a:pPr>
                      <a:r>
                        <a:rPr lang="en-US" sz="1600" dirty="0">
                          <a:effectLst/>
                        </a:rPr>
                        <a:t>Happy</a:t>
                      </a:r>
                      <a:endParaRPr lang="en-US" sz="1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600"/>
                        </a:spcAft>
                      </a:pPr>
                      <a:r>
                        <a:rPr lang="en-US" sz="1600">
                          <a:effectLst/>
                        </a:rPr>
                        <a:t>1</a:t>
                      </a:r>
                      <a:endParaRPr lang="en-US" sz="16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44820306"/>
                  </a:ext>
                </a:extLst>
              </a:tr>
              <a:tr h="396991">
                <a:tc>
                  <a:txBody>
                    <a:bodyPr/>
                    <a:lstStyle/>
                    <a:p>
                      <a:pPr marL="0" marR="0" algn="ctr">
                        <a:spcBef>
                          <a:spcPts val="0"/>
                        </a:spcBef>
                        <a:spcAft>
                          <a:spcPts val="600"/>
                        </a:spcAft>
                      </a:pPr>
                      <a:r>
                        <a:rPr lang="en-US" sz="1600" dirty="0">
                          <a:effectLst/>
                        </a:rPr>
                        <a:t>Fear</a:t>
                      </a:r>
                      <a:endParaRPr lang="en-US" sz="1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600"/>
                        </a:spcAft>
                      </a:pPr>
                      <a:r>
                        <a:rPr lang="en-US" sz="1600">
                          <a:effectLst/>
                        </a:rPr>
                        <a:t>0.7</a:t>
                      </a:r>
                      <a:endParaRPr lang="en-US" sz="16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714913398"/>
                  </a:ext>
                </a:extLst>
              </a:tr>
              <a:tr h="396991">
                <a:tc>
                  <a:txBody>
                    <a:bodyPr/>
                    <a:lstStyle/>
                    <a:p>
                      <a:pPr marL="0" marR="0" algn="ctr">
                        <a:spcBef>
                          <a:spcPts val="0"/>
                        </a:spcBef>
                        <a:spcAft>
                          <a:spcPts val="600"/>
                        </a:spcAft>
                      </a:pPr>
                      <a:r>
                        <a:rPr lang="en-US" sz="1600" dirty="0">
                          <a:effectLst/>
                        </a:rPr>
                        <a:t>Neutral</a:t>
                      </a:r>
                      <a:endParaRPr lang="en-US" sz="16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600"/>
                        </a:spcAft>
                      </a:pPr>
                      <a:r>
                        <a:rPr lang="en-US" sz="1600">
                          <a:effectLst/>
                        </a:rPr>
                        <a:t>0.6</a:t>
                      </a:r>
                      <a:endParaRPr lang="en-US" sz="16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974793591"/>
                  </a:ext>
                </a:extLst>
              </a:tr>
              <a:tr h="396991">
                <a:tc>
                  <a:txBody>
                    <a:bodyPr/>
                    <a:lstStyle/>
                    <a:p>
                      <a:pPr marL="0" marR="0" algn="ctr">
                        <a:spcBef>
                          <a:spcPts val="0"/>
                        </a:spcBef>
                        <a:spcAft>
                          <a:spcPts val="600"/>
                        </a:spcAft>
                      </a:pPr>
                      <a:r>
                        <a:rPr lang="en-US" sz="1600">
                          <a:effectLst/>
                        </a:rPr>
                        <a:t>Surprise</a:t>
                      </a:r>
                      <a:endParaRPr lang="en-US" sz="16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600"/>
                        </a:spcAft>
                      </a:pPr>
                      <a:r>
                        <a:rPr lang="en-US" sz="1600">
                          <a:effectLst/>
                        </a:rPr>
                        <a:t>0.5</a:t>
                      </a:r>
                      <a:endParaRPr lang="en-US" sz="16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169477700"/>
                  </a:ext>
                </a:extLst>
              </a:tr>
              <a:tr h="396991">
                <a:tc>
                  <a:txBody>
                    <a:bodyPr/>
                    <a:lstStyle/>
                    <a:p>
                      <a:pPr marL="0" marR="0" algn="ctr">
                        <a:spcBef>
                          <a:spcPts val="0"/>
                        </a:spcBef>
                        <a:spcAft>
                          <a:spcPts val="600"/>
                        </a:spcAft>
                      </a:pPr>
                      <a:r>
                        <a:rPr lang="en-US" sz="1600">
                          <a:effectLst/>
                        </a:rPr>
                        <a:t>Sad</a:t>
                      </a:r>
                      <a:endParaRPr lang="en-US" sz="16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600"/>
                        </a:spcAft>
                      </a:pPr>
                      <a:r>
                        <a:rPr lang="en-US" sz="1600">
                          <a:effectLst/>
                        </a:rPr>
                        <a:t>0.4</a:t>
                      </a:r>
                      <a:endParaRPr lang="en-US" sz="16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461091893"/>
                  </a:ext>
                </a:extLst>
              </a:tr>
              <a:tr h="396991">
                <a:tc>
                  <a:txBody>
                    <a:bodyPr/>
                    <a:lstStyle/>
                    <a:p>
                      <a:pPr marL="0" marR="0" algn="ctr">
                        <a:spcBef>
                          <a:spcPts val="0"/>
                        </a:spcBef>
                        <a:spcAft>
                          <a:spcPts val="600"/>
                        </a:spcAft>
                      </a:pPr>
                      <a:r>
                        <a:rPr lang="en-US" sz="1600">
                          <a:effectLst/>
                        </a:rPr>
                        <a:t>Angry</a:t>
                      </a:r>
                      <a:endParaRPr lang="en-US" sz="16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600"/>
                        </a:spcAft>
                      </a:pPr>
                      <a:r>
                        <a:rPr lang="en-US" sz="1600">
                          <a:effectLst/>
                        </a:rPr>
                        <a:t>0.25</a:t>
                      </a:r>
                      <a:endParaRPr lang="en-US" sz="16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672250552"/>
                  </a:ext>
                </a:extLst>
              </a:tr>
              <a:tr h="396991">
                <a:tc>
                  <a:txBody>
                    <a:bodyPr/>
                    <a:lstStyle/>
                    <a:p>
                      <a:pPr marL="0" marR="0" algn="ctr">
                        <a:spcBef>
                          <a:spcPts val="0"/>
                        </a:spcBef>
                        <a:spcAft>
                          <a:spcPts val="600"/>
                        </a:spcAft>
                      </a:pPr>
                      <a:r>
                        <a:rPr lang="en-US" sz="1600">
                          <a:effectLst/>
                        </a:rPr>
                        <a:t>Disgust</a:t>
                      </a:r>
                      <a:endParaRPr lang="en-US" sz="160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600"/>
                        </a:spcAft>
                      </a:pPr>
                      <a:r>
                        <a:rPr lang="en-US" sz="1600" dirty="0">
                          <a:effectLst/>
                        </a:rPr>
                        <a:t>0</a:t>
                      </a:r>
                      <a:endParaRPr lang="en-US" sz="16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1540153126"/>
                  </a:ext>
                </a:extLst>
              </a:tr>
            </a:tbl>
          </a:graphicData>
        </a:graphic>
      </p:graphicFrame>
    </p:spTree>
    <p:extLst>
      <p:ext uri="{BB962C8B-B14F-4D97-AF65-F5344CB8AC3E}">
        <p14:creationId xmlns:p14="http://schemas.microsoft.com/office/powerpoint/2010/main" val="16437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Algorithm</a:t>
            </a:r>
          </a:p>
        </p:txBody>
      </p:sp>
      <p:sp>
        <p:nvSpPr>
          <p:cNvPr id="14" name="TextBox 36">
            <a:extLst>
              <a:ext uri="{FF2B5EF4-FFF2-40B4-BE49-F238E27FC236}">
                <a16:creationId xmlns:a16="http://schemas.microsoft.com/office/drawing/2014/main" id="{CB1AC3CF-BEEE-4A54-9F65-F10732A15AC4}"/>
              </a:ext>
            </a:extLst>
          </p:cNvPr>
          <p:cNvSpPr txBox="1"/>
          <p:nvPr/>
        </p:nvSpPr>
        <p:spPr>
          <a:xfrm>
            <a:off x="1407185" y="1956813"/>
            <a:ext cx="595063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tx1">
                    <a:lumMod val="65000"/>
                    <a:lumOff val="35000"/>
                  </a:schemeClr>
                </a:solidFill>
              </a:rPr>
              <a:t>Generating Review:</a:t>
            </a:r>
          </a:p>
        </p:txBody>
      </p:sp>
      <p:pic>
        <p:nvPicPr>
          <p:cNvPr id="9" name="Picture 8">
            <a:extLst>
              <a:ext uri="{FF2B5EF4-FFF2-40B4-BE49-F238E27FC236}">
                <a16:creationId xmlns:a16="http://schemas.microsoft.com/office/drawing/2014/main" id="{07CEC6B9-AFC0-49D8-9A15-C7356B42EEBD}"/>
              </a:ext>
            </a:extLst>
          </p:cNvPr>
          <p:cNvPicPr>
            <a:picLocks noChangeAspect="1"/>
          </p:cNvPicPr>
          <p:nvPr/>
        </p:nvPicPr>
        <p:blipFill rotWithShape="1">
          <a:blip r:embed="rId4"/>
          <a:srcRect r="41181"/>
          <a:stretch/>
        </p:blipFill>
        <p:spPr>
          <a:xfrm>
            <a:off x="3172810" y="2827109"/>
            <a:ext cx="6733192" cy="3033968"/>
          </a:xfrm>
          <a:prstGeom prst="rect">
            <a:avLst/>
          </a:prstGeom>
        </p:spPr>
      </p:pic>
    </p:spTree>
    <p:extLst>
      <p:ext uri="{BB962C8B-B14F-4D97-AF65-F5344CB8AC3E}">
        <p14:creationId xmlns:p14="http://schemas.microsoft.com/office/powerpoint/2010/main" val="1038236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System Overview</a:t>
            </a:r>
          </a:p>
        </p:txBody>
      </p:sp>
      <p:grpSp>
        <p:nvGrpSpPr>
          <p:cNvPr id="13" name="Group 12">
            <a:extLst>
              <a:ext uri="{FF2B5EF4-FFF2-40B4-BE49-F238E27FC236}">
                <a16:creationId xmlns:a16="http://schemas.microsoft.com/office/drawing/2014/main" id="{CE329E50-76C1-4189-A3DE-2F34C2FC5942}"/>
              </a:ext>
            </a:extLst>
          </p:cNvPr>
          <p:cNvGrpSpPr/>
          <p:nvPr/>
        </p:nvGrpSpPr>
        <p:grpSpPr>
          <a:xfrm>
            <a:off x="3206257" y="3101809"/>
            <a:ext cx="4907115" cy="891096"/>
            <a:chOff x="3206257" y="3101809"/>
            <a:chExt cx="4907115" cy="891096"/>
          </a:xfrm>
        </p:grpSpPr>
        <p:sp>
          <p:nvSpPr>
            <p:cNvPr id="8" name="TextBox 36">
              <a:extLst>
                <a:ext uri="{FF2B5EF4-FFF2-40B4-BE49-F238E27FC236}">
                  <a16:creationId xmlns:a16="http://schemas.microsoft.com/office/drawing/2014/main" id="{7F9A1560-F729-440F-9D14-428E4374038B}"/>
                </a:ext>
              </a:extLst>
            </p:cNvPr>
            <p:cNvSpPr txBox="1"/>
            <p:nvPr/>
          </p:nvSpPr>
          <p:spPr>
            <a:xfrm>
              <a:off x="3206257" y="3346458"/>
              <a:ext cx="2406282"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tx1">
                      <a:lumMod val="65000"/>
                      <a:lumOff val="35000"/>
                    </a:schemeClr>
                  </a:solidFill>
                </a:rPr>
                <a:t>Average Score  =</a:t>
              </a:r>
            </a:p>
          </p:txBody>
        </p:sp>
        <p:sp>
          <p:nvSpPr>
            <p:cNvPr id="9" name="Rectangle 8">
              <a:extLst>
                <a:ext uri="{FF2B5EF4-FFF2-40B4-BE49-F238E27FC236}">
                  <a16:creationId xmlns:a16="http://schemas.microsoft.com/office/drawing/2014/main" id="{C8D2EA19-6216-4DB2-97FC-882953529261}"/>
                </a:ext>
              </a:extLst>
            </p:cNvPr>
            <p:cNvSpPr/>
            <p:nvPr/>
          </p:nvSpPr>
          <p:spPr>
            <a:xfrm>
              <a:off x="5648787" y="3101809"/>
              <a:ext cx="2464585" cy="461665"/>
            </a:xfrm>
            <a:prstGeom prst="rect">
              <a:avLst/>
            </a:prstGeom>
          </p:spPr>
          <p:txBody>
            <a:bodyPr wrap="none">
              <a:spAutoFit/>
            </a:bodyPr>
            <a:lstStyle/>
            <a:p>
              <a:r>
                <a:rPr lang="en-US" sz="2400" b="1" dirty="0">
                  <a:solidFill>
                    <a:schemeClr val="tx1">
                      <a:lumMod val="65000"/>
                      <a:lumOff val="35000"/>
                    </a:schemeClr>
                  </a:solidFill>
                </a:rPr>
                <a:t>∑ (Review_Score) </a:t>
              </a:r>
              <a:endParaRPr lang="en-US" sz="2400" dirty="0"/>
            </a:p>
          </p:txBody>
        </p:sp>
        <p:cxnSp>
          <p:nvCxnSpPr>
            <p:cNvPr id="11" name="Straight Connector 10">
              <a:extLst>
                <a:ext uri="{FF2B5EF4-FFF2-40B4-BE49-F238E27FC236}">
                  <a16:creationId xmlns:a16="http://schemas.microsoft.com/office/drawing/2014/main" id="{662B2C2C-5965-4738-8366-6C15AA4BD39C}"/>
                </a:ext>
              </a:extLst>
            </p:cNvPr>
            <p:cNvCxnSpPr/>
            <p:nvPr/>
          </p:nvCxnSpPr>
          <p:spPr>
            <a:xfrm flipV="1">
              <a:off x="5706904" y="3572805"/>
              <a:ext cx="2327564" cy="1834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1322F87-052F-438F-8C53-5ADD5BBCFC06}"/>
                </a:ext>
              </a:extLst>
            </p:cNvPr>
            <p:cNvSpPr/>
            <p:nvPr/>
          </p:nvSpPr>
          <p:spPr>
            <a:xfrm>
              <a:off x="6107077" y="3531240"/>
              <a:ext cx="1670586" cy="461665"/>
            </a:xfrm>
            <a:prstGeom prst="rect">
              <a:avLst/>
            </a:prstGeom>
          </p:spPr>
          <p:txBody>
            <a:bodyPr wrap="none">
              <a:spAutoFit/>
            </a:bodyPr>
            <a:lstStyle/>
            <a:p>
              <a:r>
                <a:rPr lang="en-US" sz="2400" b="1" dirty="0">
                  <a:solidFill>
                    <a:schemeClr val="tx1">
                      <a:lumMod val="65000"/>
                      <a:lumOff val="35000"/>
                    </a:schemeClr>
                  </a:solidFill>
                </a:rPr>
                <a:t>Face_Count</a:t>
              </a:r>
              <a:endParaRPr lang="en-US" sz="2400" dirty="0"/>
            </a:p>
          </p:txBody>
        </p:sp>
      </p:grpSp>
      <p:grpSp>
        <p:nvGrpSpPr>
          <p:cNvPr id="22" name="Group 21">
            <a:extLst>
              <a:ext uri="{FF2B5EF4-FFF2-40B4-BE49-F238E27FC236}">
                <a16:creationId xmlns:a16="http://schemas.microsoft.com/office/drawing/2014/main" id="{A615AED0-B151-442F-95E3-2DA7A7F8C8DB}"/>
              </a:ext>
            </a:extLst>
          </p:cNvPr>
          <p:cNvGrpSpPr/>
          <p:nvPr/>
        </p:nvGrpSpPr>
        <p:grpSpPr>
          <a:xfrm>
            <a:off x="1542263" y="2288463"/>
            <a:ext cx="5950634" cy="461665"/>
            <a:chOff x="1542263" y="2288463"/>
            <a:chExt cx="5950634" cy="461665"/>
          </a:xfrm>
        </p:grpSpPr>
        <p:sp>
          <p:nvSpPr>
            <p:cNvPr id="14" name="TextBox 36">
              <a:extLst>
                <a:ext uri="{FF2B5EF4-FFF2-40B4-BE49-F238E27FC236}">
                  <a16:creationId xmlns:a16="http://schemas.microsoft.com/office/drawing/2014/main" id="{D3C4879F-8C9B-41CB-B917-F41CD6B91FC0}"/>
                </a:ext>
              </a:extLst>
            </p:cNvPr>
            <p:cNvSpPr txBox="1"/>
            <p:nvPr/>
          </p:nvSpPr>
          <p:spPr>
            <a:xfrm>
              <a:off x="1542263" y="2288463"/>
              <a:ext cx="595063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06AADD"/>
                  </a:solidFill>
                </a:rPr>
                <a:t>For a particular time frame:</a:t>
              </a:r>
            </a:p>
          </p:txBody>
        </p:sp>
        <p:cxnSp>
          <p:nvCxnSpPr>
            <p:cNvPr id="18" name="Straight Connector 17">
              <a:extLst>
                <a:ext uri="{FF2B5EF4-FFF2-40B4-BE49-F238E27FC236}">
                  <a16:creationId xmlns:a16="http://schemas.microsoft.com/office/drawing/2014/main" id="{6A3FCCFB-24BE-44AA-AAB3-70EC55489930}"/>
                </a:ext>
              </a:extLst>
            </p:cNvPr>
            <p:cNvCxnSpPr>
              <a:cxnSpLocks/>
            </p:cNvCxnSpPr>
            <p:nvPr/>
          </p:nvCxnSpPr>
          <p:spPr>
            <a:xfrm flipH="1">
              <a:off x="1653100" y="2750128"/>
              <a:ext cx="3583918" cy="0"/>
            </a:xfrm>
            <a:prstGeom prst="line">
              <a:avLst/>
            </a:prstGeom>
            <a:ln w="28575">
              <a:solidFill>
                <a:srgbClr val="06AAD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939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118718"/>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74500" y="788629"/>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System Overview</a:t>
            </a:r>
          </a:p>
        </p:txBody>
      </p:sp>
      <p:grpSp>
        <p:nvGrpSpPr>
          <p:cNvPr id="13" name="Group 12">
            <a:extLst>
              <a:ext uri="{FF2B5EF4-FFF2-40B4-BE49-F238E27FC236}">
                <a16:creationId xmlns:a16="http://schemas.microsoft.com/office/drawing/2014/main" id="{CE329E50-76C1-4189-A3DE-2F34C2FC5942}"/>
              </a:ext>
            </a:extLst>
          </p:cNvPr>
          <p:cNvGrpSpPr/>
          <p:nvPr/>
        </p:nvGrpSpPr>
        <p:grpSpPr>
          <a:xfrm>
            <a:off x="3627842" y="3078786"/>
            <a:ext cx="4579597" cy="904829"/>
            <a:chOff x="3627842" y="3078786"/>
            <a:chExt cx="4579597" cy="904829"/>
          </a:xfrm>
        </p:grpSpPr>
        <p:sp>
          <p:nvSpPr>
            <p:cNvPr id="8" name="TextBox 36">
              <a:extLst>
                <a:ext uri="{FF2B5EF4-FFF2-40B4-BE49-F238E27FC236}">
                  <a16:creationId xmlns:a16="http://schemas.microsoft.com/office/drawing/2014/main" id="{7F9A1560-F729-440F-9D14-428E4374038B}"/>
                </a:ext>
              </a:extLst>
            </p:cNvPr>
            <p:cNvSpPr txBox="1"/>
            <p:nvPr/>
          </p:nvSpPr>
          <p:spPr>
            <a:xfrm>
              <a:off x="3627842" y="3318827"/>
              <a:ext cx="167958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tx1">
                      <a:lumMod val="65000"/>
                      <a:lumOff val="35000"/>
                    </a:schemeClr>
                  </a:solidFill>
                </a:rPr>
                <a:t>Score  =</a:t>
              </a:r>
            </a:p>
          </p:txBody>
        </p:sp>
        <p:sp>
          <p:nvSpPr>
            <p:cNvPr id="9" name="Rectangle 8">
              <a:extLst>
                <a:ext uri="{FF2B5EF4-FFF2-40B4-BE49-F238E27FC236}">
                  <a16:creationId xmlns:a16="http://schemas.microsoft.com/office/drawing/2014/main" id="{C8D2EA19-6216-4DB2-97FC-882953529261}"/>
                </a:ext>
              </a:extLst>
            </p:cNvPr>
            <p:cNvSpPr/>
            <p:nvPr/>
          </p:nvSpPr>
          <p:spPr>
            <a:xfrm>
              <a:off x="5167988" y="3078786"/>
              <a:ext cx="2690417" cy="461665"/>
            </a:xfrm>
            <a:prstGeom prst="rect">
              <a:avLst/>
            </a:prstGeom>
          </p:spPr>
          <p:txBody>
            <a:bodyPr wrap="none">
              <a:spAutoFit/>
            </a:bodyPr>
            <a:lstStyle/>
            <a:p>
              <a:r>
                <a:rPr lang="en-US" sz="2400" b="1" dirty="0">
                  <a:solidFill>
                    <a:schemeClr val="tx1">
                      <a:lumMod val="65000"/>
                      <a:lumOff val="35000"/>
                    </a:schemeClr>
                  </a:solidFill>
                </a:rPr>
                <a:t>∑ (</a:t>
              </a:r>
              <a:r>
                <a:rPr lang="en-US" sz="2400" b="1" dirty="0" err="1">
                  <a:solidFill>
                    <a:schemeClr val="tx1">
                      <a:lumMod val="65000"/>
                      <a:lumOff val="35000"/>
                    </a:schemeClr>
                  </a:solidFill>
                </a:rPr>
                <a:t>Average_Scores</a:t>
              </a:r>
              <a:r>
                <a:rPr lang="en-US" sz="2400" b="1" dirty="0">
                  <a:solidFill>
                    <a:schemeClr val="tx1">
                      <a:lumMod val="65000"/>
                      <a:lumOff val="35000"/>
                    </a:schemeClr>
                  </a:solidFill>
                </a:rPr>
                <a:t>) </a:t>
              </a:r>
              <a:endParaRPr lang="en-US" sz="2400" dirty="0"/>
            </a:p>
          </p:txBody>
        </p:sp>
        <p:cxnSp>
          <p:nvCxnSpPr>
            <p:cNvPr id="11" name="Straight Connector 10">
              <a:extLst>
                <a:ext uri="{FF2B5EF4-FFF2-40B4-BE49-F238E27FC236}">
                  <a16:creationId xmlns:a16="http://schemas.microsoft.com/office/drawing/2014/main" id="{662B2C2C-5965-4738-8366-6C15AA4BD39C}"/>
                </a:ext>
              </a:extLst>
            </p:cNvPr>
            <p:cNvCxnSpPr>
              <a:cxnSpLocks/>
            </p:cNvCxnSpPr>
            <p:nvPr/>
          </p:nvCxnSpPr>
          <p:spPr>
            <a:xfrm>
              <a:off x="4937764" y="3572805"/>
              <a:ext cx="3214255"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1322F87-052F-438F-8C53-5ADD5BBCFC06}"/>
                </a:ext>
              </a:extLst>
            </p:cNvPr>
            <p:cNvSpPr/>
            <p:nvPr/>
          </p:nvSpPr>
          <p:spPr>
            <a:xfrm>
              <a:off x="4905253" y="3521950"/>
              <a:ext cx="3302186" cy="461665"/>
            </a:xfrm>
            <a:prstGeom prst="rect">
              <a:avLst/>
            </a:prstGeom>
          </p:spPr>
          <p:txBody>
            <a:bodyPr wrap="none">
              <a:spAutoFit/>
            </a:bodyPr>
            <a:lstStyle/>
            <a:p>
              <a:r>
                <a:rPr lang="en-US" sz="2400" b="1" dirty="0">
                  <a:solidFill>
                    <a:schemeClr val="tx1">
                      <a:lumMod val="65000"/>
                      <a:lumOff val="35000"/>
                    </a:schemeClr>
                  </a:solidFill>
                </a:rPr>
                <a:t>Number_of_time_frame</a:t>
              </a:r>
              <a:endParaRPr lang="en-US" sz="2400" dirty="0"/>
            </a:p>
          </p:txBody>
        </p:sp>
      </p:grpSp>
      <p:sp>
        <p:nvSpPr>
          <p:cNvPr id="14" name="TextBox 36">
            <a:extLst>
              <a:ext uri="{FF2B5EF4-FFF2-40B4-BE49-F238E27FC236}">
                <a16:creationId xmlns:a16="http://schemas.microsoft.com/office/drawing/2014/main" id="{D3C4879F-8C9B-41CB-B917-F41CD6B91FC0}"/>
              </a:ext>
            </a:extLst>
          </p:cNvPr>
          <p:cNvSpPr txBox="1"/>
          <p:nvPr/>
        </p:nvSpPr>
        <p:spPr>
          <a:xfrm>
            <a:off x="1542263" y="2288463"/>
            <a:ext cx="595063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06AADD"/>
                </a:solidFill>
              </a:rPr>
              <a:t>Final Score:</a:t>
            </a:r>
          </a:p>
        </p:txBody>
      </p:sp>
      <p:cxnSp>
        <p:nvCxnSpPr>
          <p:cNvPr id="18" name="Straight Connector 17">
            <a:extLst>
              <a:ext uri="{FF2B5EF4-FFF2-40B4-BE49-F238E27FC236}">
                <a16:creationId xmlns:a16="http://schemas.microsoft.com/office/drawing/2014/main" id="{6A3FCCFB-24BE-44AA-AAB3-70EC55489930}"/>
              </a:ext>
            </a:extLst>
          </p:cNvPr>
          <p:cNvCxnSpPr>
            <a:cxnSpLocks/>
          </p:cNvCxnSpPr>
          <p:nvPr/>
        </p:nvCxnSpPr>
        <p:spPr>
          <a:xfrm flipH="1">
            <a:off x="1653100" y="2750128"/>
            <a:ext cx="1671991" cy="0"/>
          </a:xfrm>
          <a:prstGeom prst="line">
            <a:avLst/>
          </a:prstGeom>
          <a:ln w="28575">
            <a:solidFill>
              <a:srgbClr val="06AA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41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2350719" y="2072640"/>
            <a:ext cx="7490561" cy="3156558"/>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4315689" y="3361785"/>
            <a:ext cx="3560619"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Technologies Used</a:t>
            </a:r>
          </a:p>
        </p:txBody>
      </p:sp>
    </p:spTree>
    <p:extLst>
      <p:ext uri="{BB962C8B-B14F-4D97-AF65-F5344CB8AC3E}">
        <p14:creationId xmlns:p14="http://schemas.microsoft.com/office/powerpoint/2010/main" val="3776873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Technology Used</a:t>
            </a:r>
          </a:p>
        </p:txBody>
      </p:sp>
      <p:sp>
        <p:nvSpPr>
          <p:cNvPr id="14" name="TextBox 36">
            <a:extLst>
              <a:ext uri="{FF2B5EF4-FFF2-40B4-BE49-F238E27FC236}">
                <a16:creationId xmlns:a16="http://schemas.microsoft.com/office/drawing/2014/main" id="{CB1AC3CF-BEEE-4A54-9F65-F10732A15AC4}"/>
              </a:ext>
            </a:extLst>
          </p:cNvPr>
          <p:cNvSpPr txBox="1"/>
          <p:nvPr/>
        </p:nvSpPr>
        <p:spPr>
          <a:xfrm>
            <a:off x="1407185" y="1956813"/>
            <a:ext cx="595063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tx1">
                    <a:lumMod val="65000"/>
                    <a:lumOff val="35000"/>
                  </a:schemeClr>
                </a:solidFill>
              </a:rPr>
              <a:t>Computer Vision</a:t>
            </a:r>
          </a:p>
        </p:txBody>
      </p:sp>
      <p:sp>
        <p:nvSpPr>
          <p:cNvPr id="16" name="Flowchart: Connector 15">
            <a:extLst>
              <a:ext uri="{FF2B5EF4-FFF2-40B4-BE49-F238E27FC236}">
                <a16:creationId xmlns:a16="http://schemas.microsoft.com/office/drawing/2014/main" id="{1F2DD41D-1024-4E28-BC45-C736A0619C7E}"/>
              </a:ext>
            </a:extLst>
          </p:cNvPr>
          <p:cNvSpPr/>
          <p:nvPr/>
        </p:nvSpPr>
        <p:spPr>
          <a:xfrm>
            <a:off x="2234933" y="2640818"/>
            <a:ext cx="146992" cy="146992"/>
          </a:xfrm>
          <a:prstGeom prst="flowChartConnector">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p>
        </p:txBody>
      </p:sp>
      <p:sp>
        <p:nvSpPr>
          <p:cNvPr id="15" name="TextBox 42">
            <a:extLst>
              <a:ext uri="{FF2B5EF4-FFF2-40B4-BE49-F238E27FC236}">
                <a16:creationId xmlns:a16="http://schemas.microsoft.com/office/drawing/2014/main" id="{6194B275-69AC-477C-ABA1-997665FE9AA7}"/>
              </a:ext>
            </a:extLst>
          </p:cNvPr>
          <p:cNvSpPr txBox="1"/>
          <p:nvPr/>
        </p:nvSpPr>
        <p:spPr>
          <a:xfrm>
            <a:off x="2663420" y="2414378"/>
            <a:ext cx="841809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65000"/>
                    <a:lumOff val="35000"/>
                  </a:schemeClr>
                </a:solidFill>
              </a:rPr>
              <a:t>Face Detection using OpenCV's DNN module</a:t>
            </a:r>
          </a:p>
        </p:txBody>
      </p:sp>
      <p:pic>
        <p:nvPicPr>
          <p:cNvPr id="1026" name="Picture 2" descr="File:OpenCV Logo with text svg version.svg - Wikimedia Commons">
            <a:extLst>
              <a:ext uri="{FF2B5EF4-FFF2-40B4-BE49-F238E27FC236}">
                <a16:creationId xmlns:a16="http://schemas.microsoft.com/office/drawing/2014/main" id="{DF836270-66CF-4AE7-9347-EA5854133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969" y="2787810"/>
            <a:ext cx="2227831" cy="2744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526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Technology Used</a:t>
            </a:r>
          </a:p>
        </p:txBody>
      </p:sp>
      <p:sp>
        <p:nvSpPr>
          <p:cNvPr id="14" name="TextBox 36">
            <a:extLst>
              <a:ext uri="{FF2B5EF4-FFF2-40B4-BE49-F238E27FC236}">
                <a16:creationId xmlns:a16="http://schemas.microsoft.com/office/drawing/2014/main" id="{CB1AC3CF-BEEE-4A54-9F65-F10732A15AC4}"/>
              </a:ext>
            </a:extLst>
          </p:cNvPr>
          <p:cNvSpPr txBox="1"/>
          <p:nvPr/>
        </p:nvSpPr>
        <p:spPr>
          <a:xfrm>
            <a:off x="1407185" y="1956813"/>
            <a:ext cx="595063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tx1">
                    <a:lumMod val="65000"/>
                    <a:lumOff val="35000"/>
                  </a:schemeClr>
                </a:solidFill>
              </a:rPr>
              <a:t>CNN</a:t>
            </a:r>
          </a:p>
        </p:txBody>
      </p:sp>
      <p:sp>
        <p:nvSpPr>
          <p:cNvPr id="16" name="Flowchart: Connector 15">
            <a:extLst>
              <a:ext uri="{FF2B5EF4-FFF2-40B4-BE49-F238E27FC236}">
                <a16:creationId xmlns:a16="http://schemas.microsoft.com/office/drawing/2014/main" id="{1F2DD41D-1024-4E28-BC45-C736A0619C7E}"/>
              </a:ext>
            </a:extLst>
          </p:cNvPr>
          <p:cNvSpPr/>
          <p:nvPr/>
        </p:nvSpPr>
        <p:spPr>
          <a:xfrm>
            <a:off x="2418401" y="2585767"/>
            <a:ext cx="146992" cy="146992"/>
          </a:xfrm>
          <a:prstGeom prst="flowChartConnector">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p>
        </p:txBody>
      </p:sp>
      <p:sp>
        <p:nvSpPr>
          <p:cNvPr id="15" name="TextBox 42">
            <a:extLst>
              <a:ext uri="{FF2B5EF4-FFF2-40B4-BE49-F238E27FC236}">
                <a16:creationId xmlns:a16="http://schemas.microsoft.com/office/drawing/2014/main" id="{6194B275-69AC-477C-ABA1-997665FE9AA7}"/>
              </a:ext>
            </a:extLst>
          </p:cNvPr>
          <p:cNvSpPr txBox="1"/>
          <p:nvPr/>
        </p:nvSpPr>
        <p:spPr>
          <a:xfrm>
            <a:off x="2663420" y="2414378"/>
            <a:ext cx="841809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65000"/>
                    <a:lumOff val="35000"/>
                  </a:schemeClr>
                </a:solidFill>
              </a:rPr>
              <a:t>Feature Extraction &amp; Prediction</a:t>
            </a:r>
          </a:p>
        </p:txBody>
      </p:sp>
      <p:pic>
        <p:nvPicPr>
          <p:cNvPr id="4098" name="Picture 2" descr="Convolutional Neural Network Architecture: Forging Pathways to the Future -  MissingLink.ai">
            <a:extLst>
              <a:ext uri="{FF2B5EF4-FFF2-40B4-BE49-F238E27FC236}">
                <a16:creationId xmlns:a16="http://schemas.microsoft.com/office/drawing/2014/main" id="{EC689176-3EBC-4D0E-AE6F-AEB619E243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591"/>
          <a:stretch/>
        </p:blipFill>
        <p:spPr bwMode="auto">
          <a:xfrm>
            <a:off x="1773381" y="3083574"/>
            <a:ext cx="8977745" cy="311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419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2350719" y="2072640"/>
            <a:ext cx="7490561" cy="3156558"/>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4859480" y="3394830"/>
            <a:ext cx="2473038" cy="107721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Application &amp; Result</a:t>
            </a:r>
          </a:p>
        </p:txBody>
      </p:sp>
    </p:spTree>
    <p:extLst>
      <p:ext uri="{BB962C8B-B14F-4D97-AF65-F5344CB8AC3E}">
        <p14:creationId xmlns:p14="http://schemas.microsoft.com/office/powerpoint/2010/main" val="3860980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Result</a:t>
            </a:r>
          </a:p>
        </p:txBody>
      </p:sp>
      <p:pic>
        <p:nvPicPr>
          <p:cNvPr id="1026" name="Picture 2" descr="No description available.">
            <a:extLst>
              <a:ext uri="{FF2B5EF4-FFF2-40B4-BE49-F238E27FC236}">
                <a16:creationId xmlns:a16="http://schemas.microsoft.com/office/drawing/2014/main" id="{FC3F6739-1BC8-41DD-8E59-03C17B4BAF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3016" y="2182587"/>
            <a:ext cx="311467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description available.">
            <a:extLst>
              <a:ext uri="{FF2B5EF4-FFF2-40B4-BE49-F238E27FC236}">
                <a16:creationId xmlns:a16="http://schemas.microsoft.com/office/drawing/2014/main" id="{280DD4DA-1036-464C-AA78-619A9BB38C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077" y="2235632"/>
            <a:ext cx="325755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458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Result</a:t>
            </a:r>
          </a:p>
        </p:txBody>
      </p:sp>
      <p:pic>
        <p:nvPicPr>
          <p:cNvPr id="22" name="Picture 21" descr="No description available.">
            <a:extLst>
              <a:ext uri="{FF2B5EF4-FFF2-40B4-BE49-F238E27FC236}">
                <a16:creationId xmlns:a16="http://schemas.microsoft.com/office/drawing/2014/main" id="{9E26D903-4F2C-47C8-B34B-F17279DB1EA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8250" y="2173420"/>
            <a:ext cx="3711606" cy="2511160"/>
          </a:xfrm>
          <a:prstGeom prst="rect">
            <a:avLst/>
          </a:prstGeom>
          <a:noFill/>
          <a:ln>
            <a:noFill/>
          </a:ln>
        </p:spPr>
      </p:pic>
      <p:pic>
        <p:nvPicPr>
          <p:cNvPr id="24" name="Picture 23">
            <a:extLst>
              <a:ext uri="{FF2B5EF4-FFF2-40B4-BE49-F238E27FC236}">
                <a16:creationId xmlns:a16="http://schemas.microsoft.com/office/drawing/2014/main" id="{BE2E2AC7-8DFD-4279-8D04-A710A52F296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4179" y="2132477"/>
            <a:ext cx="3711604" cy="2665397"/>
          </a:xfrm>
          <a:prstGeom prst="rect">
            <a:avLst/>
          </a:prstGeom>
          <a:noFill/>
          <a:ln>
            <a:noFill/>
          </a:ln>
        </p:spPr>
      </p:pic>
    </p:spTree>
    <p:extLst>
      <p:ext uri="{BB962C8B-B14F-4D97-AF65-F5344CB8AC3E}">
        <p14:creationId xmlns:p14="http://schemas.microsoft.com/office/powerpoint/2010/main" val="4158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4"/>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Project Name</a:t>
            </a:r>
          </a:p>
        </p:txBody>
      </p:sp>
      <p:sp>
        <p:nvSpPr>
          <p:cNvPr id="10" name="TextBox 42">
            <a:extLst>
              <a:ext uri="{FF2B5EF4-FFF2-40B4-BE49-F238E27FC236}">
                <a16:creationId xmlns:a16="http://schemas.microsoft.com/office/drawing/2014/main" id="{75C6663C-5383-4562-A8E7-BEDDD01F6960}"/>
              </a:ext>
            </a:extLst>
          </p:cNvPr>
          <p:cNvSpPr txBox="1"/>
          <p:nvPr/>
        </p:nvSpPr>
        <p:spPr>
          <a:xfrm>
            <a:off x="2862197" y="3013501"/>
            <a:ext cx="6489760"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tx1">
                    <a:lumMod val="65000"/>
                    <a:lumOff val="35000"/>
                  </a:schemeClr>
                </a:solidFill>
              </a:rPr>
              <a:t>Automated Student Review Generation With CNN and Computer Vision</a:t>
            </a:r>
          </a:p>
        </p:txBody>
      </p:sp>
    </p:spTree>
    <p:extLst>
      <p:ext uri="{BB962C8B-B14F-4D97-AF65-F5344CB8AC3E}">
        <p14:creationId xmlns:p14="http://schemas.microsoft.com/office/powerpoint/2010/main" val="2800141312"/>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8" name="Group 7">
            <a:extLst>
              <a:ext uri="{FF2B5EF4-FFF2-40B4-BE49-F238E27FC236}">
                <a16:creationId xmlns:a16="http://schemas.microsoft.com/office/drawing/2014/main" id="{08DEC7B4-2051-4D63-97F4-A95E442EBCE0}"/>
              </a:ext>
            </a:extLst>
          </p:cNvPr>
          <p:cNvGrpSpPr/>
          <p:nvPr/>
        </p:nvGrpSpPr>
        <p:grpSpPr>
          <a:xfrm>
            <a:off x="988082" y="963407"/>
            <a:ext cx="9786217" cy="2125072"/>
            <a:chOff x="988082" y="963407"/>
            <a:chExt cx="9786217" cy="2125072"/>
          </a:xfrm>
        </p:grpSpPr>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Application</a:t>
              </a:r>
            </a:p>
          </p:txBody>
        </p:sp>
        <p:sp>
          <p:nvSpPr>
            <p:cNvPr id="16" name="Flowchart: Connector 15">
              <a:extLst>
                <a:ext uri="{FF2B5EF4-FFF2-40B4-BE49-F238E27FC236}">
                  <a16:creationId xmlns:a16="http://schemas.microsoft.com/office/drawing/2014/main" id="{1F2DD41D-1024-4E28-BC45-C736A0619C7E}"/>
                </a:ext>
              </a:extLst>
            </p:cNvPr>
            <p:cNvSpPr/>
            <p:nvPr/>
          </p:nvSpPr>
          <p:spPr>
            <a:xfrm>
              <a:off x="2030168" y="2088562"/>
              <a:ext cx="146992" cy="146992"/>
            </a:xfrm>
            <a:prstGeom prst="flowChartConnector">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p>
          </p:txBody>
        </p:sp>
        <p:sp>
          <p:nvSpPr>
            <p:cNvPr id="15" name="TextBox 42">
              <a:extLst>
                <a:ext uri="{FF2B5EF4-FFF2-40B4-BE49-F238E27FC236}">
                  <a16:creationId xmlns:a16="http://schemas.microsoft.com/office/drawing/2014/main" id="{6194B275-69AC-477C-ABA1-997665FE9AA7}"/>
                </a:ext>
              </a:extLst>
            </p:cNvPr>
            <p:cNvSpPr txBox="1"/>
            <p:nvPr/>
          </p:nvSpPr>
          <p:spPr>
            <a:xfrm>
              <a:off x="2356209" y="1931225"/>
              <a:ext cx="8418090"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65000"/>
                      <a:lumOff val="35000"/>
                    </a:schemeClr>
                  </a:solidFill>
                </a:rPr>
                <a:t>Simple Neural Network Model</a:t>
              </a:r>
            </a:p>
          </p:txBody>
        </p:sp>
        <p:sp>
          <p:nvSpPr>
            <p:cNvPr id="11" name="Flowchart: Connector 10">
              <a:extLst>
                <a:ext uri="{FF2B5EF4-FFF2-40B4-BE49-F238E27FC236}">
                  <a16:creationId xmlns:a16="http://schemas.microsoft.com/office/drawing/2014/main" id="{B5BC6FA3-1DCA-4FAF-BB20-8CBD1BFAE494}"/>
                </a:ext>
              </a:extLst>
            </p:cNvPr>
            <p:cNvSpPr/>
            <p:nvPr/>
          </p:nvSpPr>
          <p:spPr>
            <a:xfrm>
              <a:off x="2030168" y="2784151"/>
              <a:ext cx="146992" cy="146992"/>
            </a:xfrm>
            <a:prstGeom prst="flowChartConnector">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p>
          </p:txBody>
        </p:sp>
        <p:sp>
          <p:nvSpPr>
            <p:cNvPr id="12" name="TextBox 42">
              <a:extLst>
                <a:ext uri="{FF2B5EF4-FFF2-40B4-BE49-F238E27FC236}">
                  <a16:creationId xmlns:a16="http://schemas.microsoft.com/office/drawing/2014/main" id="{DFF0975B-A264-450A-B21D-9025D1E2FC68}"/>
                </a:ext>
              </a:extLst>
            </p:cNvPr>
            <p:cNvSpPr txBox="1"/>
            <p:nvPr/>
          </p:nvSpPr>
          <p:spPr>
            <a:xfrm>
              <a:off x="2356209" y="2626814"/>
              <a:ext cx="458250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65000"/>
                      <a:lumOff val="35000"/>
                    </a:schemeClr>
                  </a:solidFill>
                </a:rPr>
                <a:t>Easily Implementable </a:t>
              </a:r>
            </a:p>
          </p:txBody>
        </p:sp>
      </p:grpSp>
      <p:grpSp>
        <p:nvGrpSpPr>
          <p:cNvPr id="24" name="Group 23">
            <a:extLst>
              <a:ext uri="{FF2B5EF4-FFF2-40B4-BE49-F238E27FC236}">
                <a16:creationId xmlns:a16="http://schemas.microsoft.com/office/drawing/2014/main" id="{CE4D53E5-A3F1-4EC1-9243-8A1B08E75C18}"/>
              </a:ext>
            </a:extLst>
          </p:cNvPr>
          <p:cNvGrpSpPr/>
          <p:nvPr/>
        </p:nvGrpSpPr>
        <p:grpSpPr>
          <a:xfrm>
            <a:off x="988082" y="1711454"/>
            <a:ext cx="10094767" cy="4084732"/>
            <a:chOff x="988082" y="1711454"/>
            <a:chExt cx="10094767" cy="4084732"/>
          </a:xfrm>
        </p:grpSpPr>
        <p:grpSp>
          <p:nvGrpSpPr>
            <p:cNvPr id="10" name="Group 9">
              <a:extLst>
                <a:ext uri="{FF2B5EF4-FFF2-40B4-BE49-F238E27FC236}">
                  <a16:creationId xmlns:a16="http://schemas.microsoft.com/office/drawing/2014/main" id="{2BE2BC49-BCE5-4BD4-81BF-5EE6B0D36C4A}"/>
                </a:ext>
              </a:extLst>
            </p:cNvPr>
            <p:cNvGrpSpPr/>
            <p:nvPr/>
          </p:nvGrpSpPr>
          <p:grpSpPr>
            <a:xfrm>
              <a:off x="988082" y="3464433"/>
              <a:ext cx="7445711" cy="2331753"/>
              <a:chOff x="988082" y="3464433"/>
              <a:chExt cx="7445711" cy="2331753"/>
            </a:xfrm>
          </p:grpSpPr>
          <p:grpSp>
            <p:nvGrpSpPr>
              <p:cNvPr id="9" name="Group 8">
                <a:extLst>
                  <a:ext uri="{FF2B5EF4-FFF2-40B4-BE49-F238E27FC236}">
                    <a16:creationId xmlns:a16="http://schemas.microsoft.com/office/drawing/2014/main" id="{457C5E16-1228-4803-A898-E9B37CC75EFD}"/>
                  </a:ext>
                </a:extLst>
              </p:cNvPr>
              <p:cNvGrpSpPr/>
              <p:nvPr/>
            </p:nvGrpSpPr>
            <p:grpSpPr>
              <a:xfrm>
                <a:off x="988082" y="3464433"/>
                <a:ext cx="6603776" cy="2331753"/>
                <a:chOff x="988082" y="3464433"/>
                <a:chExt cx="6603776" cy="2331753"/>
              </a:xfrm>
            </p:grpSpPr>
            <p:sp>
              <p:nvSpPr>
                <p:cNvPr id="13" name="Flowchart: Connector 12">
                  <a:extLst>
                    <a:ext uri="{FF2B5EF4-FFF2-40B4-BE49-F238E27FC236}">
                      <a16:creationId xmlns:a16="http://schemas.microsoft.com/office/drawing/2014/main" id="{60589497-BE6D-4830-B0B4-0CD374548263}"/>
                    </a:ext>
                  </a:extLst>
                </p:cNvPr>
                <p:cNvSpPr/>
                <p:nvPr/>
              </p:nvSpPr>
              <p:spPr>
                <a:xfrm>
                  <a:off x="2030168" y="4400160"/>
                  <a:ext cx="146992" cy="146992"/>
                </a:xfrm>
                <a:prstGeom prst="flowChartConnector">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p>
              </p:txBody>
            </p:sp>
            <p:sp>
              <p:nvSpPr>
                <p:cNvPr id="17" name="TextBox 42">
                  <a:extLst>
                    <a:ext uri="{FF2B5EF4-FFF2-40B4-BE49-F238E27FC236}">
                      <a16:creationId xmlns:a16="http://schemas.microsoft.com/office/drawing/2014/main" id="{86047EA9-06A0-448A-9AC3-193ACD8C8737}"/>
                    </a:ext>
                  </a:extLst>
                </p:cNvPr>
                <p:cNvSpPr txBox="1"/>
                <p:nvPr/>
              </p:nvSpPr>
              <p:spPr>
                <a:xfrm>
                  <a:off x="2356208" y="4242824"/>
                  <a:ext cx="458250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65000"/>
                          <a:lumOff val="35000"/>
                        </a:schemeClr>
                      </a:solidFill>
                    </a:rPr>
                    <a:t>Connecting with IOT Devices</a:t>
                  </a:r>
                </a:p>
              </p:txBody>
            </p:sp>
            <p:sp>
              <p:nvSpPr>
                <p:cNvPr id="18" name="TextBox 36">
                  <a:extLst>
                    <a:ext uri="{FF2B5EF4-FFF2-40B4-BE49-F238E27FC236}">
                      <a16:creationId xmlns:a16="http://schemas.microsoft.com/office/drawing/2014/main" id="{1DAFE29E-0E79-4CFD-95CD-874986D900DB}"/>
                    </a:ext>
                  </a:extLst>
                </p:cNvPr>
                <p:cNvSpPr txBox="1"/>
                <p:nvPr/>
              </p:nvSpPr>
              <p:spPr>
                <a:xfrm>
                  <a:off x="988082" y="3464433"/>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Extending the idea</a:t>
                  </a:r>
                </a:p>
              </p:txBody>
            </p:sp>
            <p:sp>
              <p:nvSpPr>
                <p:cNvPr id="19" name="Flowchart: Connector 18">
                  <a:extLst>
                    <a:ext uri="{FF2B5EF4-FFF2-40B4-BE49-F238E27FC236}">
                      <a16:creationId xmlns:a16="http://schemas.microsoft.com/office/drawing/2014/main" id="{75655BF9-F186-415A-9186-18BE45E81C19}"/>
                    </a:ext>
                  </a:extLst>
                </p:cNvPr>
                <p:cNvSpPr/>
                <p:nvPr/>
              </p:nvSpPr>
              <p:spPr>
                <a:xfrm>
                  <a:off x="2030168" y="4973758"/>
                  <a:ext cx="146992" cy="146992"/>
                </a:xfrm>
                <a:prstGeom prst="flowChartConnector">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000"/>
                </a:p>
              </p:txBody>
            </p:sp>
            <p:sp>
              <p:nvSpPr>
                <p:cNvPr id="20" name="TextBox 42">
                  <a:extLst>
                    <a:ext uri="{FF2B5EF4-FFF2-40B4-BE49-F238E27FC236}">
                      <a16:creationId xmlns:a16="http://schemas.microsoft.com/office/drawing/2014/main" id="{CEFCE01B-77D0-4D65-ACEC-D7581DFF6AB8}"/>
                    </a:ext>
                  </a:extLst>
                </p:cNvPr>
                <p:cNvSpPr txBox="1"/>
                <p:nvPr/>
              </p:nvSpPr>
              <p:spPr>
                <a:xfrm>
                  <a:off x="2356208" y="4816422"/>
                  <a:ext cx="458250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65000"/>
                          <a:lumOff val="35000"/>
                        </a:schemeClr>
                      </a:solidFill>
                    </a:rPr>
                    <a:t>Real Time review generation</a:t>
                  </a:r>
                </a:p>
              </p:txBody>
            </p:sp>
            <p:sp>
              <p:nvSpPr>
                <p:cNvPr id="21" name="TextBox 42">
                  <a:extLst>
                    <a:ext uri="{FF2B5EF4-FFF2-40B4-BE49-F238E27FC236}">
                      <a16:creationId xmlns:a16="http://schemas.microsoft.com/office/drawing/2014/main" id="{3929A881-26E2-4530-A457-B6EC8A966E89}"/>
                    </a:ext>
                  </a:extLst>
                </p:cNvPr>
                <p:cNvSpPr txBox="1"/>
                <p:nvPr/>
              </p:nvSpPr>
              <p:spPr>
                <a:xfrm>
                  <a:off x="3009351" y="5334521"/>
                  <a:ext cx="4582507"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65000"/>
                          <a:lumOff val="35000"/>
                        </a:schemeClr>
                      </a:solidFill>
                    </a:rPr>
                    <a:t>- Restaurant, Movie </a:t>
                  </a:r>
                  <a:r>
                    <a:rPr lang="en-US" sz="2400" dirty="0" err="1">
                      <a:solidFill>
                        <a:schemeClr val="tx1">
                          <a:lumMod val="65000"/>
                          <a:lumOff val="35000"/>
                        </a:schemeClr>
                      </a:solidFill>
                    </a:rPr>
                    <a:t>etc</a:t>
                  </a:r>
                  <a:r>
                    <a:rPr lang="en-US" sz="2400" dirty="0">
                      <a:solidFill>
                        <a:schemeClr val="tx1">
                          <a:lumMod val="65000"/>
                          <a:lumOff val="35000"/>
                        </a:schemeClr>
                      </a:solidFill>
                    </a:rPr>
                    <a:t> </a:t>
                  </a:r>
                </a:p>
              </p:txBody>
            </p:sp>
          </p:grpSp>
          <p:pic>
            <p:nvPicPr>
              <p:cNvPr id="6146" name="Picture 2" descr="IoT devices: IP cameras - Developer Bosch IoT Suite">
                <a:extLst>
                  <a:ext uri="{FF2B5EF4-FFF2-40B4-BE49-F238E27FC236}">
                    <a16:creationId xmlns:a16="http://schemas.microsoft.com/office/drawing/2014/main" id="{22F0BC4D-05C2-4FAA-AC65-13F0ED45B4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984" b="1918"/>
              <a:stretch/>
            </p:blipFill>
            <p:spPr bwMode="auto">
              <a:xfrm>
                <a:off x="6508666" y="3602108"/>
                <a:ext cx="1925127" cy="2154264"/>
              </a:xfrm>
              <a:prstGeom prst="rect">
                <a:avLst/>
              </a:prstGeom>
              <a:noFill/>
              <a:extLst>
                <a:ext uri="{909E8E84-426E-40DD-AFC4-6F175D3DCCD1}">
                  <a14:hiddenFill xmlns:a14="http://schemas.microsoft.com/office/drawing/2010/main">
                    <a:solidFill>
                      <a:srgbClr val="FFFFFF"/>
                    </a:solidFill>
                  </a14:hiddenFill>
                </a:ext>
              </a:extLst>
            </p:spPr>
          </p:pic>
        </p:grpSp>
        <p:pic>
          <p:nvPicPr>
            <p:cNvPr id="6148" name="Picture 4" descr="Growing Cloud Computing Utilization in 2019 - IEEE Innovation at Work">
              <a:extLst>
                <a:ext uri="{FF2B5EF4-FFF2-40B4-BE49-F238E27FC236}">
                  <a16:creationId xmlns:a16="http://schemas.microsoft.com/office/drawing/2014/main" id="{642A2D75-42CC-43DA-BD61-F33A52269F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0666" y="1711454"/>
              <a:ext cx="2732183" cy="1825013"/>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B1BEF8D9-5F05-4318-8F30-0A80AE5DCFC2}"/>
                </a:ext>
              </a:extLst>
            </p:cNvPr>
            <p:cNvCxnSpPr>
              <a:stCxn id="6146" idx="3"/>
            </p:cNvCxnSpPr>
            <p:nvPr/>
          </p:nvCxnSpPr>
          <p:spPr>
            <a:xfrm flipV="1">
              <a:off x="8433793" y="3602108"/>
              <a:ext cx="1216983" cy="1077132"/>
            </a:xfrm>
            <a:prstGeom prst="straightConnector1">
              <a:avLst/>
            </a:prstGeom>
            <a:ln w="57150">
              <a:solidFill>
                <a:srgbClr val="06AADD"/>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587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2350719" y="2072640"/>
            <a:ext cx="7490561" cy="3156558"/>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4859480" y="3394830"/>
            <a:ext cx="2473038"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Thank You</a:t>
            </a:r>
          </a:p>
        </p:txBody>
      </p:sp>
    </p:spTree>
    <p:extLst>
      <p:ext uri="{BB962C8B-B14F-4D97-AF65-F5344CB8AC3E}">
        <p14:creationId xmlns:p14="http://schemas.microsoft.com/office/powerpoint/2010/main" val="145202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Project Overview</a:t>
            </a:r>
          </a:p>
        </p:txBody>
      </p:sp>
      <p:pic>
        <p:nvPicPr>
          <p:cNvPr id="32" name="Picture 31">
            <a:extLst>
              <a:ext uri="{FF2B5EF4-FFF2-40B4-BE49-F238E27FC236}">
                <a16:creationId xmlns:a16="http://schemas.microsoft.com/office/drawing/2014/main" id="{44824DE1-D809-4E8D-98EC-8BFB8B294E50}"/>
              </a:ext>
            </a:extLst>
          </p:cNvPr>
          <p:cNvPicPr>
            <a:picLocks noChangeAspect="1"/>
          </p:cNvPicPr>
          <p:nvPr/>
        </p:nvPicPr>
        <p:blipFill>
          <a:blip r:embed="rId4"/>
          <a:stretch>
            <a:fillRect/>
          </a:stretch>
        </p:blipFill>
        <p:spPr>
          <a:xfrm>
            <a:off x="4762857" y="1255794"/>
            <a:ext cx="2560552" cy="4704960"/>
          </a:xfrm>
          <a:prstGeom prst="rect">
            <a:avLst/>
          </a:prstGeom>
        </p:spPr>
      </p:pic>
    </p:spTree>
    <p:extLst>
      <p:ext uri="{BB962C8B-B14F-4D97-AF65-F5344CB8AC3E}">
        <p14:creationId xmlns:p14="http://schemas.microsoft.com/office/powerpoint/2010/main" val="2689527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74500" y="634803"/>
            <a:ext cx="10642999" cy="5806190"/>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3" name="TextBox 36">
            <a:extLst>
              <a:ext uri="{FF2B5EF4-FFF2-40B4-BE49-F238E27FC236}">
                <a16:creationId xmlns:a16="http://schemas.microsoft.com/office/drawing/2014/main" id="{9B17C00E-6825-4FE5-92A7-9BBAD12F8598}"/>
              </a:ext>
            </a:extLst>
          </p:cNvPr>
          <p:cNvSpPr txBox="1"/>
          <p:nvPr/>
        </p:nvSpPr>
        <p:spPr>
          <a:xfrm>
            <a:off x="877827" y="770096"/>
            <a:ext cx="595063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tx1">
                    <a:lumMod val="65000"/>
                    <a:lumOff val="35000"/>
                  </a:schemeClr>
                </a:solidFill>
              </a:rPr>
              <a:t>Facial Emotion Detection Pipeline</a:t>
            </a:r>
          </a:p>
        </p:txBody>
      </p:sp>
      <p:pic>
        <p:nvPicPr>
          <p:cNvPr id="6" name="Picture 5">
            <a:extLst>
              <a:ext uri="{FF2B5EF4-FFF2-40B4-BE49-F238E27FC236}">
                <a16:creationId xmlns:a16="http://schemas.microsoft.com/office/drawing/2014/main" id="{904B6142-4A92-488C-8D80-E8AB39329B54}"/>
              </a:ext>
            </a:extLst>
          </p:cNvPr>
          <p:cNvPicPr>
            <a:picLocks noChangeAspect="1"/>
          </p:cNvPicPr>
          <p:nvPr/>
        </p:nvPicPr>
        <p:blipFill>
          <a:blip r:embed="rId4"/>
          <a:stretch>
            <a:fillRect/>
          </a:stretch>
        </p:blipFill>
        <p:spPr>
          <a:xfrm>
            <a:off x="1186677" y="1932030"/>
            <a:ext cx="1885133" cy="1243169"/>
          </a:xfrm>
          <a:prstGeom prst="rect">
            <a:avLst/>
          </a:prstGeom>
        </p:spPr>
      </p:pic>
      <p:sp>
        <p:nvSpPr>
          <p:cNvPr id="7" name="Rectangle: Rounded Corners 6">
            <a:extLst>
              <a:ext uri="{FF2B5EF4-FFF2-40B4-BE49-F238E27FC236}">
                <a16:creationId xmlns:a16="http://schemas.microsoft.com/office/drawing/2014/main" id="{F4979718-28C1-47F8-9AFF-8D0CCBF549F5}"/>
              </a:ext>
            </a:extLst>
          </p:cNvPr>
          <p:cNvSpPr/>
          <p:nvPr/>
        </p:nvSpPr>
        <p:spPr>
          <a:xfrm>
            <a:off x="3855055" y="1985750"/>
            <a:ext cx="1447434" cy="1135725"/>
          </a:xfrm>
          <a:prstGeom prst="roundRect">
            <a:avLst>
              <a:gd name="adj" fmla="val 2104"/>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42">
            <a:extLst>
              <a:ext uri="{FF2B5EF4-FFF2-40B4-BE49-F238E27FC236}">
                <a16:creationId xmlns:a16="http://schemas.microsoft.com/office/drawing/2014/main" id="{FE948DC6-56A4-4055-ACAD-3EC4E0380CBE}"/>
              </a:ext>
            </a:extLst>
          </p:cNvPr>
          <p:cNvSpPr txBox="1"/>
          <p:nvPr/>
        </p:nvSpPr>
        <p:spPr>
          <a:xfrm>
            <a:off x="3948202" y="2149298"/>
            <a:ext cx="1354287"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bg1"/>
                </a:solidFill>
              </a:rPr>
              <a:t>Computer Vision</a:t>
            </a:r>
          </a:p>
        </p:txBody>
      </p:sp>
      <p:sp>
        <p:nvSpPr>
          <p:cNvPr id="45" name="TextBox 42">
            <a:extLst>
              <a:ext uri="{FF2B5EF4-FFF2-40B4-BE49-F238E27FC236}">
                <a16:creationId xmlns:a16="http://schemas.microsoft.com/office/drawing/2014/main" id="{714EF729-3F5A-45CE-8929-937C34CE0703}"/>
              </a:ext>
            </a:extLst>
          </p:cNvPr>
          <p:cNvSpPr txBox="1"/>
          <p:nvPr/>
        </p:nvSpPr>
        <p:spPr>
          <a:xfrm>
            <a:off x="9384117" y="5513487"/>
            <a:ext cx="92392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06AADD"/>
                </a:solidFill>
              </a:rPr>
              <a:t>224 x 224</a:t>
            </a:r>
          </a:p>
        </p:txBody>
      </p:sp>
      <p:cxnSp>
        <p:nvCxnSpPr>
          <p:cNvPr id="9" name="Straight Arrow Connector 8">
            <a:extLst>
              <a:ext uri="{FF2B5EF4-FFF2-40B4-BE49-F238E27FC236}">
                <a16:creationId xmlns:a16="http://schemas.microsoft.com/office/drawing/2014/main" id="{5E615390-F1B1-45AB-874F-35ABA3B2D4FD}"/>
              </a:ext>
            </a:extLst>
          </p:cNvPr>
          <p:cNvCxnSpPr>
            <a:cxnSpLocks/>
          </p:cNvCxnSpPr>
          <p:nvPr/>
        </p:nvCxnSpPr>
        <p:spPr>
          <a:xfrm flipV="1">
            <a:off x="3089363" y="2553613"/>
            <a:ext cx="749001" cy="1"/>
          </a:xfrm>
          <a:prstGeom prst="straightConnector1">
            <a:avLst/>
          </a:prstGeom>
          <a:ln w="28575">
            <a:solidFill>
              <a:srgbClr val="06AADD"/>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B572D11-C525-4E38-9F77-4862633669A8}"/>
              </a:ext>
            </a:extLst>
          </p:cNvPr>
          <p:cNvPicPr>
            <a:picLocks noChangeAspect="1"/>
          </p:cNvPicPr>
          <p:nvPr/>
        </p:nvPicPr>
        <p:blipFill>
          <a:blip r:embed="rId5"/>
          <a:stretch>
            <a:fillRect/>
          </a:stretch>
        </p:blipFill>
        <p:spPr>
          <a:xfrm>
            <a:off x="5950321" y="1882875"/>
            <a:ext cx="1885133" cy="1292324"/>
          </a:xfrm>
          <a:prstGeom prst="rect">
            <a:avLst/>
          </a:prstGeom>
        </p:spPr>
      </p:pic>
      <p:cxnSp>
        <p:nvCxnSpPr>
          <p:cNvPr id="26" name="Straight Arrow Connector 25">
            <a:extLst>
              <a:ext uri="{FF2B5EF4-FFF2-40B4-BE49-F238E27FC236}">
                <a16:creationId xmlns:a16="http://schemas.microsoft.com/office/drawing/2014/main" id="{0D61A92A-13CE-46AE-88B8-A6A729903F28}"/>
              </a:ext>
            </a:extLst>
          </p:cNvPr>
          <p:cNvCxnSpPr>
            <a:cxnSpLocks/>
          </p:cNvCxnSpPr>
          <p:nvPr/>
        </p:nvCxnSpPr>
        <p:spPr>
          <a:xfrm flipV="1">
            <a:off x="5251904" y="2530368"/>
            <a:ext cx="749001" cy="1"/>
          </a:xfrm>
          <a:prstGeom prst="straightConnector1">
            <a:avLst/>
          </a:prstGeom>
          <a:ln w="28575">
            <a:solidFill>
              <a:srgbClr val="06AADD"/>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C8571B0-CF73-4655-902F-613B483EEFFA}"/>
              </a:ext>
            </a:extLst>
          </p:cNvPr>
          <p:cNvGrpSpPr/>
          <p:nvPr/>
        </p:nvGrpSpPr>
        <p:grpSpPr>
          <a:xfrm>
            <a:off x="8603398" y="1932030"/>
            <a:ext cx="1456179" cy="1135725"/>
            <a:chOff x="4579337" y="3265452"/>
            <a:chExt cx="1456179" cy="1135725"/>
          </a:xfrm>
        </p:grpSpPr>
        <p:sp>
          <p:nvSpPr>
            <p:cNvPr id="34" name="Rectangle: Rounded Corners 33">
              <a:extLst>
                <a:ext uri="{FF2B5EF4-FFF2-40B4-BE49-F238E27FC236}">
                  <a16:creationId xmlns:a16="http://schemas.microsoft.com/office/drawing/2014/main" id="{9296A305-AE98-404A-A0ED-37C2607A8C78}"/>
                </a:ext>
              </a:extLst>
            </p:cNvPr>
            <p:cNvSpPr/>
            <p:nvPr/>
          </p:nvSpPr>
          <p:spPr>
            <a:xfrm>
              <a:off x="4579337" y="3265452"/>
              <a:ext cx="1447434" cy="1135725"/>
            </a:xfrm>
            <a:prstGeom prst="roundRect">
              <a:avLst>
                <a:gd name="adj" fmla="val 210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42">
              <a:extLst>
                <a:ext uri="{FF2B5EF4-FFF2-40B4-BE49-F238E27FC236}">
                  <a16:creationId xmlns:a16="http://schemas.microsoft.com/office/drawing/2014/main" id="{5957BB03-12F5-48D3-B53F-85B8AC1196A0}"/>
                </a:ext>
              </a:extLst>
            </p:cNvPr>
            <p:cNvSpPr txBox="1"/>
            <p:nvPr/>
          </p:nvSpPr>
          <p:spPr>
            <a:xfrm>
              <a:off x="4588082" y="3413303"/>
              <a:ext cx="1447434"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tx1">
                      <a:lumMod val="95000"/>
                      <a:lumOff val="5000"/>
                    </a:schemeClr>
                  </a:solidFill>
                </a:rPr>
                <a:t>Extract Faces &amp; </a:t>
              </a:r>
            </a:p>
            <a:p>
              <a:r>
                <a:rPr lang="en-US" sz="1600" dirty="0">
                  <a:solidFill>
                    <a:schemeClr val="tx1">
                      <a:lumMod val="95000"/>
                      <a:lumOff val="5000"/>
                    </a:schemeClr>
                  </a:solidFill>
                </a:rPr>
                <a:t>Preprocess image</a:t>
              </a:r>
            </a:p>
          </p:txBody>
        </p:sp>
      </p:grpSp>
      <p:cxnSp>
        <p:nvCxnSpPr>
          <p:cNvPr id="36" name="Straight Arrow Connector 35">
            <a:extLst>
              <a:ext uri="{FF2B5EF4-FFF2-40B4-BE49-F238E27FC236}">
                <a16:creationId xmlns:a16="http://schemas.microsoft.com/office/drawing/2014/main" id="{C741123D-7CA5-4B79-9DDF-9139B75D3E85}"/>
              </a:ext>
            </a:extLst>
          </p:cNvPr>
          <p:cNvCxnSpPr>
            <a:cxnSpLocks/>
          </p:cNvCxnSpPr>
          <p:nvPr/>
        </p:nvCxnSpPr>
        <p:spPr>
          <a:xfrm flipV="1">
            <a:off x="7854397" y="2495378"/>
            <a:ext cx="749001" cy="1"/>
          </a:xfrm>
          <a:prstGeom prst="straightConnector1">
            <a:avLst/>
          </a:prstGeom>
          <a:ln w="28575">
            <a:solidFill>
              <a:srgbClr val="06AADD"/>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07B4BB-114A-4F5A-9A2C-2727C80BACD7}"/>
              </a:ext>
            </a:extLst>
          </p:cNvPr>
          <p:cNvCxnSpPr>
            <a:cxnSpLocks/>
          </p:cNvCxnSpPr>
          <p:nvPr/>
        </p:nvCxnSpPr>
        <p:spPr>
          <a:xfrm>
            <a:off x="9837336" y="3120043"/>
            <a:ext cx="0" cy="1441909"/>
          </a:xfrm>
          <a:prstGeom prst="straightConnector1">
            <a:avLst/>
          </a:prstGeom>
          <a:ln w="28575">
            <a:solidFill>
              <a:srgbClr val="06AADD"/>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C464271-33FD-4A97-B973-B77965E5013A}"/>
              </a:ext>
            </a:extLst>
          </p:cNvPr>
          <p:cNvCxnSpPr>
            <a:cxnSpLocks/>
          </p:cNvCxnSpPr>
          <p:nvPr/>
        </p:nvCxnSpPr>
        <p:spPr>
          <a:xfrm>
            <a:off x="8658973" y="3077481"/>
            <a:ext cx="0" cy="648089"/>
          </a:xfrm>
          <a:prstGeom prst="straightConnector1">
            <a:avLst/>
          </a:prstGeom>
          <a:ln w="28575">
            <a:solidFill>
              <a:srgbClr val="06AADD"/>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C56513A8-2734-4CCB-B1B1-6BB4D45BA8E1}"/>
              </a:ext>
            </a:extLst>
          </p:cNvPr>
          <p:cNvPicPr>
            <a:picLocks noChangeAspect="1"/>
          </p:cNvPicPr>
          <p:nvPr/>
        </p:nvPicPr>
        <p:blipFill>
          <a:blip r:embed="rId6"/>
          <a:stretch>
            <a:fillRect/>
          </a:stretch>
        </p:blipFill>
        <p:spPr>
          <a:xfrm>
            <a:off x="9375373" y="4614240"/>
            <a:ext cx="923925" cy="923925"/>
          </a:xfrm>
          <a:prstGeom prst="rect">
            <a:avLst/>
          </a:prstGeom>
        </p:spPr>
      </p:pic>
      <p:pic>
        <p:nvPicPr>
          <p:cNvPr id="46" name="Picture 45">
            <a:extLst>
              <a:ext uri="{FF2B5EF4-FFF2-40B4-BE49-F238E27FC236}">
                <a16:creationId xmlns:a16="http://schemas.microsoft.com/office/drawing/2014/main" id="{7417E6BD-B870-47ED-A613-AA323A91226F}"/>
              </a:ext>
            </a:extLst>
          </p:cNvPr>
          <p:cNvPicPr>
            <a:picLocks noChangeAspect="1"/>
          </p:cNvPicPr>
          <p:nvPr/>
        </p:nvPicPr>
        <p:blipFill rotWithShape="1">
          <a:blip r:embed="rId4">
            <a:grayscl/>
          </a:blip>
          <a:srcRect l="20018" t="13739" r="52798" b="40032"/>
          <a:stretch/>
        </p:blipFill>
        <p:spPr>
          <a:xfrm>
            <a:off x="8251642" y="3725570"/>
            <a:ext cx="796048" cy="839936"/>
          </a:xfrm>
          <a:prstGeom prst="rect">
            <a:avLst/>
          </a:prstGeom>
        </p:spPr>
      </p:pic>
      <p:sp>
        <p:nvSpPr>
          <p:cNvPr id="47" name="TextBox 42">
            <a:extLst>
              <a:ext uri="{FF2B5EF4-FFF2-40B4-BE49-F238E27FC236}">
                <a16:creationId xmlns:a16="http://schemas.microsoft.com/office/drawing/2014/main" id="{7E791CC9-0DCF-43A4-8619-CFEBF7A86233}"/>
              </a:ext>
            </a:extLst>
          </p:cNvPr>
          <p:cNvSpPr txBox="1"/>
          <p:nvPr/>
        </p:nvSpPr>
        <p:spPr>
          <a:xfrm>
            <a:off x="8197010" y="4543990"/>
            <a:ext cx="923926"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rgbClr val="06AADD"/>
                </a:solidFill>
              </a:rPr>
              <a:t>224 x 224</a:t>
            </a:r>
          </a:p>
        </p:txBody>
      </p:sp>
      <p:grpSp>
        <p:nvGrpSpPr>
          <p:cNvPr id="50" name="Group 49">
            <a:extLst>
              <a:ext uri="{FF2B5EF4-FFF2-40B4-BE49-F238E27FC236}">
                <a16:creationId xmlns:a16="http://schemas.microsoft.com/office/drawing/2014/main" id="{06DF15FD-5210-44AC-B50F-EDC5EC72DAA4}"/>
              </a:ext>
            </a:extLst>
          </p:cNvPr>
          <p:cNvGrpSpPr/>
          <p:nvPr/>
        </p:nvGrpSpPr>
        <p:grpSpPr>
          <a:xfrm>
            <a:off x="4041676" y="4240678"/>
            <a:ext cx="3292583" cy="914400"/>
            <a:chOff x="3535878" y="4209666"/>
            <a:chExt cx="3292583" cy="914400"/>
          </a:xfrm>
        </p:grpSpPr>
        <p:sp>
          <p:nvSpPr>
            <p:cNvPr id="48" name="Rectangle: Rounded Corners 47">
              <a:extLst>
                <a:ext uri="{FF2B5EF4-FFF2-40B4-BE49-F238E27FC236}">
                  <a16:creationId xmlns:a16="http://schemas.microsoft.com/office/drawing/2014/main" id="{DB420170-07DD-4581-8F50-4C7C24BD7F57}"/>
                </a:ext>
              </a:extLst>
            </p:cNvPr>
            <p:cNvSpPr/>
            <p:nvPr/>
          </p:nvSpPr>
          <p:spPr>
            <a:xfrm>
              <a:off x="3535878" y="4209666"/>
              <a:ext cx="3292583" cy="914400"/>
            </a:xfrm>
            <a:prstGeom prst="roundRect">
              <a:avLst>
                <a:gd name="adj" fmla="val 4579"/>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2">
              <a:extLst>
                <a:ext uri="{FF2B5EF4-FFF2-40B4-BE49-F238E27FC236}">
                  <a16:creationId xmlns:a16="http://schemas.microsoft.com/office/drawing/2014/main" id="{7E9C30EA-7CCE-4F2D-B799-059D6A655CAD}"/>
                </a:ext>
              </a:extLst>
            </p:cNvPr>
            <p:cNvSpPr txBox="1"/>
            <p:nvPr/>
          </p:nvSpPr>
          <p:spPr>
            <a:xfrm>
              <a:off x="4466582" y="4343700"/>
              <a:ext cx="1883975"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2">
                      <a:lumMod val="20000"/>
                      <a:lumOff val="80000"/>
                    </a:schemeClr>
                  </a:solidFill>
                </a:rPr>
                <a:t>Deep Learning Model</a:t>
              </a:r>
            </a:p>
          </p:txBody>
        </p:sp>
      </p:grpSp>
      <p:cxnSp>
        <p:nvCxnSpPr>
          <p:cNvPr id="51" name="Straight Arrow Connector 50">
            <a:extLst>
              <a:ext uri="{FF2B5EF4-FFF2-40B4-BE49-F238E27FC236}">
                <a16:creationId xmlns:a16="http://schemas.microsoft.com/office/drawing/2014/main" id="{3D43B781-F3A4-4073-BBC0-B25BFD7E6CB1}"/>
              </a:ext>
            </a:extLst>
          </p:cNvPr>
          <p:cNvCxnSpPr>
            <a:cxnSpLocks/>
            <a:stCxn id="46" idx="1"/>
          </p:cNvCxnSpPr>
          <p:nvPr/>
        </p:nvCxnSpPr>
        <p:spPr>
          <a:xfrm flipH="1">
            <a:off x="7328393" y="4145538"/>
            <a:ext cx="923249" cy="507288"/>
          </a:xfrm>
          <a:prstGeom prst="straightConnector1">
            <a:avLst/>
          </a:prstGeom>
          <a:ln w="28575">
            <a:solidFill>
              <a:srgbClr val="06AADD"/>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251624D-7C33-415E-8CD0-157F1ED7A453}"/>
              </a:ext>
            </a:extLst>
          </p:cNvPr>
          <p:cNvCxnSpPr>
            <a:cxnSpLocks/>
          </p:cNvCxnSpPr>
          <p:nvPr/>
        </p:nvCxnSpPr>
        <p:spPr>
          <a:xfrm flipH="1" flipV="1">
            <a:off x="7343004" y="4786712"/>
            <a:ext cx="2023624" cy="311044"/>
          </a:xfrm>
          <a:prstGeom prst="straightConnector1">
            <a:avLst/>
          </a:prstGeom>
          <a:ln w="28575">
            <a:solidFill>
              <a:srgbClr val="06AADD"/>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571F2B9-DB27-4970-A884-EE3C5875EB89}"/>
              </a:ext>
            </a:extLst>
          </p:cNvPr>
          <p:cNvCxnSpPr>
            <a:cxnSpLocks/>
          </p:cNvCxnSpPr>
          <p:nvPr/>
        </p:nvCxnSpPr>
        <p:spPr>
          <a:xfrm flipH="1" flipV="1">
            <a:off x="2854001" y="4018731"/>
            <a:ext cx="1187675" cy="634096"/>
          </a:xfrm>
          <a:prstGeom prst="straightConnector1">
            <a:avLst/>
          </a:prstGeom>
          <a:ln w="28575">
            <a:solidFill>
              <a:srgbClr val="06AADD"/>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2549755-073B-44B6-87C6-20605E389E08}"/>
              </a:ext>
            </a:extLst>
          </p:cNvPr>
          <p:cNvCxnSpPr>
            <a:cxnSpLocks/>
          </p:cNvCxnSpPr>
          <p:nvPr/>
        </p:nvCxnSpPr>
        <p:spPr>
          <a:xfrm flipH="1">
            <a:off x="2876308" y="4663310"/>
            <a:ext cx="1193423" cy="713715"/>
          </a:xfrm>
          <a:prstGeom prst="straightConnector1">
            <a:avLst/>
          </a:prstGeom>
          <a:ln w="28575">
            <a:solidFill>
              <a:srgbClr val="06AADD"/>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22A77E0-CF83-4FF4-A2C5-EB8CCADEE4B0}"/>
              </a:ext>
            </a:extLst>
          </p:cNvPr>
          <p:cNvCxnSpPr>
            <a:cxnSpLocks/>
          </p:cNvCxnSpPr>
          <p:nvPr/>
        </p:nvCxnSpPr>
        <p:spPr>
          <a:xfrm flipV="1">
            <a:off x="1182556" y="3285944"/>
            <a:ext cx="7014454" cy="12162"/>
          </a:xfrm>
          <a:prstGeom prst="straightConnector1">
            <a:avLst/>
          </a:prstGeom>
          <a:ln w="952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524E1BD-88C7-466B-957A-0646776E0390}"/>
              </a:ext>
            </a:extLst>
          </p:cNvPr>
          <p:cNvCxnSpPr>
            <a:cxnSpLocks/>
          </p:cNvCxnSpPr>
          <p:nvPr/>
        </p:nvCxnSpPr>
        <p:spPr>
          <a:xfrm flipH="1">
            <a:off x="3002402" y="5613502"/>
            <a:ext cx="5194608" cy="0"/>
          </a:xfrm>
          <a:prstGeom prst="straightConnector1">
            <a:avLst/>
          </a:prstGeom>
          <a:ln w="952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02EC28FA-D1DD-4FA7-A7FF-4F540637E6BC}"/>
              </a:ext>
            </a:extLst>
          </p:cNvPr>
          <p:cNvSpPr/>
          <p:nvPr/>
        </p:nvSpPr>
        <p:spPr>
          <a:xfrm>
            <a:off x="1582192" y="3507197"/>
            <a:ext cx="1134533" cy="948266"/>
          </a:xfrm>
          <a:prstGeom prst="rect">
            <a:avLst/>
          </a:prstGeom>
          <a:solidFill>
            <a:schemeClr val="bg1">
              <a:lumMod val="95000"/>
            </a:schemeClr>
          </a:solidFill>
          <a:ln w="38100">
            <a:solidFill>
              <a:srgbClr val="06AA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Happy</a:t>
            </a:r>
          </a:p>
        </p:txBody>
      </p:sp>
      <p:sp>
        <p:nvSpPr>
          <p:cNvPr id="39" name="Rectangle 38">
            <a:extLst>
              <a:ext uri="{FF2B5EF4-FFF2-40B4-BE49-F238E27FC236}">
                <a16:creationId xmlns:a16="http://schemas.microsoft.com/office/drawing/2014/main" id="{97952B9B-8348-473F-AA48-8A65E20B1A59}"/>
              </a:ext>
            </a:extLst>
          </p:cNvPr>
          <p:cNvSpPr/>
          <p:nvPr/>
        </p:nvSpPr>
        <p:spPr>
          <a:xfrm>
            <a:off x="1614556" y="4878156"/>
            <a:ext cx="1134533" cy="948266"/>
          </a:xfrm>
          <a:prstGeom prst="rect">
            <a:avLst/>
          </a:prstGeom>
          <a:solidFill>
            <a:schemeClr val="bg1">
              <a:lumMod val="95000"/>
            </a:schemeClr>
          </a:solidFill>
          <a:ln w="38100">
            <a:solidFill>
              <a:srgbClr val="06AA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Happy</a:t>
            </a:r>
          </a:p>
        </p:txBody>
      </p:sp>
    </p:spTree>
    <p:extLst>
      <p:ext uri="{BB962C8B-B14F-4D97-AF65-F5344CB8AC3E}">
        <p14:creationId xmlns:p14="http://schemas.microsoft.com/office/powerpoint/2010/main" val="1716287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System Overview</a:t>
            </a:r>
          </a:p>
        </p:txBody>
      </p:sp>
      <p:cxnSp>
        <p:nvCxnSpPr>
          <p:cNvPr id="8" name="Straight Arrow Connector 7">
            <a:extLst>
              <a:ext uri="{FF2B5EF4-FFF2-40B4-BE49-F238E27FC236}">
                <a16:creationId xmlns:a16="http://schemas.microsoft.com/office/drawing/2014/main" id="{CF95C537-FD3C-4780-B4A6-D42BCBC61C81}"/>
              </a:ext>
            </a:extLst>
          </p:cNvPr>
          <p:cNvCxnSpPr>
            <a:cxnSpLocks/>
          </p:cNvCxnSpPr>
          <p:nvPr/>
        </p:nvCxnSpPr>
        <p:spPr>
          <a:xfrm>
            <a:off x="4116934" y="4214436"/>
            <a:ext cx="4218853" cy="0"/>
          </a:xfrm>
          <a:prstGeom prst="straightConnector1">
            <a:avLst/>
          </a:prstGeom>
          <a:ln w="28575">
            <a:solidFill>
              <a:srgbClr val="06AADD"/>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B0B0623-4E06-42B0-9A6B-1F99D75D474D}"/>
              </a:ext>
            </a:extLst>
          </p:cNvPr>
          <p:cNvSpPr/>
          <p:nvPr/>
        </p:nvSpPr>
        <p:spPr>
          <a:xfrm>
            <a:off x="4116934" y="3196792"/>
            <a:ext cx="804472" cy="887059"/>
          </a:xfrm>
          <a:custGeom>
            <a:avLst/>
            <a:gdLst>
              <a:gd name="connsiteX0" fmla="*/ 0 w 1306286"/>
              <a:gd name="connsiteY0" fmla="*/ 0 h 712887"/>
              <a:gd name="connsiteX1" fmla="*/ 1306286 w 1306286"/>
              <a:gd name="connsiteY1" fmla="*/ 0 h 712887"/>
              <a:gd name="connsiteX2" fmla="*/ 1306286 w 1306286"/>
              <a:gd name="connsiteY2" fmla="*/ 712887 h 712887"/>
              <a:gd name="connsiteX3" fmla="*/ 0 w 1306286"/>
              <a:gd name="connsiteY3" fmla="*/ 712887 h 712887"/>
              <a:gd name="connsiteX4" fmla="*/ 0 w 1306286"/>
              <a:gd name="connsiteY4" fmla="*/ 0 h 712887"/>
              <a:gd name="connsiteX0" fmla="*/ 0 w 1306286"/>
              <a:gd name="connsiteY0" fmla="*/ 402771 h 1115658"/>
              <a:gd name="connsiteX1" fmla="*/ 642258 w 1306286"/>
              <a:gd name="connsiteY1" fmla="*/ 0 h 1115658"/>
              <a:gd name="connsiteX2" fmla="*/ 1306286 w 1306286"/>
              <a:gd name="connsiteY2" fmla="*/ 1115658 h 1115658"/>
              <a:gd name="connsiteX3" fmla="*/ 0 w 1306286"/>
              <a:gd name="connsiteY3" fmla="*/ 1115658 h 1115658"/>
              <a:gd name="connsiteX4" fmla="*/ 0 w 1306286"/>
              <a:gd name="connsiteY4" fmla="*/ 402771 h 1115658"/>
              <a:gd name="connsiteX0" fmla="*/ 0 w 642258"/>
              <a:gd name="connsiteY0" fmla="*/ 402771 h 1115658"/>
              <a:gd name="connsiteX1" fmla="*/ 642258 w 642258"/>
              <a:gd name="connsiteY1" fmla="*/ 0 h 1115658"/>
              <a:gd name="connsiteX2" fmla="*/ 631372 w 642258"/>
              <a:gd name="connsiteY2" fmla="*/ 1115658 h 1115658"/>
              <a:gd name="connsiteX3" fmla="*/ 0 w 642258"/>
              <a:gd name="connsiteY3" fmla="*/ 1115658 h 1115658"/>
              <a:gd name="connsiteX4" fmla="*/ 0 w 642258"/>
              <a:gd name="connsiteY4" fmla="*/ 402771 h 1115658"/>
              <a:gd name="connsiteX0" fmla="*/ 0 w 653144"/>
              <a:gd name="connsiteY0" fmla="*/ 402771 h 1115658"/>
              <a:gd name="connsiteX1" fmla="*/ 642258 w 653144"/>
              <a:gd name="connsiteY1" fmla="*/ 0 h 1115658"/>
              <a:gd name="connsiteX2" fmla="*/ 653144 w 653144"/>
              <a:gd name="connsiteY2" fmla="*/ 908829 h 1115658"/>
              <a:gd name="connsiteX3" fmla="*/ 0 w 653144"/>
              <a:gd name="connsiteY3" fmla="*/ 1115658 h 1115658"/>
              <a:gd name="connsiteX4" fmla="*/ 0 w 653144"/>
              <a:gd name="connsiteY4" fmla="*/ 402771 h 1115658"/>
              <a:gd name="connsiteX0" fmla="*/ 0 w 653144"/>
              <a:gd name="connsiteY0" fmla="*/ 402771 h 1137430"/>
              <a:gd name="connsiteX1" fmla="*/ 642258 w 653144"/>
              <a:gd name="connsiteY1" fmla="*/ 0 h 1137430"/>
              <a:gd name="connsiteX2" fmla="*/ 653144 w 653144"/>
              <a:gd name="connsiteY2" fmla="*/ 908829 h 1137430"/>
              <a:gd name="connsiteX3" fmla="*/ 32657 w 653144"/>
              <a:gd name="connsiteY3" fmla="*/ 1137430 h 1137430"/>
              <a:gd name="connsiteX4" fmla="*/ 0 w 653144"/>
              <a:gd name="connsiteY4" fmla="*/ 402771 h 1137430"/>
              <a:gd name="connsiteX0" fmla="*/ 0 w 653144"/>
              <a:gd name="connsiteY0" fmla="*/ 337457 h 1072116"/>
              <a:gd name="connsiteX1" fmla="*/ 620487 w 653144"/>
              <a:gd name="connsiteY1" fmla="*/ 0 h 1072116"/>
              <a:gd name="connsiteX2" fmla="*/ 653144 w 653144"/>
              <a:gd name="connsiteY2" fmla="*/ 843515 h 1072116"/>
              <a:gd name="connsiteX3" fmla="*/ 32657 w 653144"/>
              <a:gd name="connsiteY3" fmla="*/ 1072116 h 1072116"/>
              <a:gd name="connsiteX4" fmla="*/ 0 w 653144"/>
              <a:gd name="connsiteY4" fmla="*/ 337457 h 1072116"/>
              <a:gd name="connsiteX0" fmla="*/ 0 w 653144"/>
              <a:gd name="connsiteY0" fmla="*/ 185057 h 919716"/>
              <a:gd name="connsiteX1" fmla="*/ 598716 w 653144"/>
              <a:gd name="connsiteY1" fmla="*/ 0 h 919716"/>
              <a:gd name="connsiteX2" fmla="*/ 653144 w 653144"/>
              <a:gd name="connsiteY2" fmla="*/ 691115 h 919716"/>
              <a:gd name="connsiteX3" fmla="*/ 32657 w 653144"/>
              <a:gd name="connsiteY3" fmla="*/ 919716 h 919716"/>
              <a:gd name="connsiteX4" fmla="*/ 0 w 653144"/>
              <a:gd name="connsiteY4" fmla="*/ 185057 h 919716"/>
              <a:gd name="connsiteX0" fmla="*/ 0 w 653144"/>
              <a:gd name="connsiteY0" fmla="*/ 185057 h 887059"/>
              <a:gd name="connsiteX1" fmla="*/ 598716 w 653144"/>
              <a:gd name="connsiteY1" fmla="*/ 0 h 887059"/>
              <a:gd name="connsiteX2" fmla="*/ 653144 w 653144"/>
              <a:gd name="connsiteY2" fmla="*/ 691115 h 887059"/>
              <a:gd name="connsiteX3" fmla="*/ 21771 w 653144"/>
              <a:gd name="connsiteY3" fmla="*/ 887059 h 887059"/>
              <a:gd name="connsiteX4" fmla="*/ 0 w 653144"/>
              <a:gd name="connsiteY4" fmla="*/ 185057 h 887059"/>
              <a:gd name="connsiteX0" fmla="*/ 0 w 598716"/>
              <a:gd name="connsiteY0" fmla="*/ 185057 h 887059"/>
              <a:gd name="connsiteX1" fmla="*/ 598716 w 598716"/>
              <a:gd name="connsiteY1" fmla="*/ 0 h 887059"/>
              <a:gd name="connsiteX2" fmla="*/ 598716 w 598716"/>
              <a:gd name="connsiteY2" fmla="*/ 702001 h 887059"/>
              <a:gd name="connsiteX3" fmla="*/ 21771 w 598716"/>
              <a:gd name="connsiteY3" fmla="*/ 887059 h 887059"/>
              <a:gd name="connsiteX4" fmla="*/ 0 w 598716"/>
              <a:gd name="connsiteY4" fmla="*/ 185057 h 887059"/>
              <a:gd name="connsiteX0" fmla="*/ 0 w 609602"/>
              <a:gd name="connsiteY0" fmla="*/ 185057 h 887059"/>
              <a:gd name="connsiteX1" fmla="*/ 598716 w 609602"/>
              <a:gd name="connsiteY1" fmla="*/ 0 h 887059"/>
              <a:gd name="connsiteX2" fmla="*/ 609602 w 609602"/>
              <a:gd name="connsiteY2" fmla="*/ 723773 h 887059"/>
              <a:gd name="connsiteX3" fmla="*/ 21771 w 609602"/>
              <a:gd name="connsiteY3" fmla="*/ 887059 h 887059"/>
              <a:gd name="connsiteX4" fmla="*/ 0 w 609602"/>
              <a:gd name="connsiteY4" fmla="*/ 185057 h 887059"/>
              <a:gd name="connsiteX0" fmla="*/ 0 w 598716"/>
              <a:gd name="connsiteY0" fmla="*/ 185057 h 887059"/>
              <a:gd name="connsiteX1" fmla="*/ 598716 w 598716"/>
              <a:gd name="connsiteY1" fmla="*/ 0 h 887059"/>
              <a:gd name="connsiteX2" fmla="*/ 598716 w 598716"/>
              <a:gd name="connsiteY2" fmla="*/ 723773 h 887059"/>
              <a:gd name="connsiteX3" fmla="*/ 21771 w 598716"/>
              <a:gd name="connsiteY3" fmla="*/ 887059 h 887059"/>
              <a:gd name="connsiteX4" fmla="*/ 0 w 598716"/>
              <a:gd name="connsiteY4" fmla="*/ 185057 h 887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6" h="887059">
                <a:moveTo>
                  <a:pt x="0" y="185057"/>
                </a:moveTo>
                <a:lnTo>
                  <a:pt x="598716" y="0"/>
                </a:lnTo>
                <a:lnTo>
                  <a:pt x="598716" y="723773"/>
                </a:lnTo>
                <a:lnTo>
                  <a:pt x="21771" y="887059"/>
                </a:lnTo>
                <a:lnTo>
                  <a:pt x="0" y="185057"/>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C09EECA8-82DC-451C-B1FC-EE63C7D46E11}"/>
              </a:ext>
            </a:extLst>
          </p:cNvPr>
          <p:cNvSpPr/>
          <p:nvPr/>
        </p:nvSpPr>
        <p:spPr>
          <a:xfrm>
            <a:off x="5024719" y="3196792"/>
            <a:ext cx="804472" cy="887059"/>
          </a:xfrm>
          <a:custGeom>
            <a:avLst/>
            <a:gdLst>
              <a:gd name="connsiteX0" fmla="*/ 0 w 1306286"/>
              <a:gd name="connsiteY0" fmla="*/ 0 h 712887"/>
              <a:gd name="connsiteX1" fmla="*/ 1306286 w 1306286"/>
              <a:gd name="connsiteY1" fmla="*/ 0 h 712887"/>
              <a:gd name="connsiteX2" fmla="*/ 1306286 w 1306286"/>
              <a:gd name="connsiteY2" fmla="*/ 712887 h 712887"/>
              <a:gd name="connsiteX3" fmla="*/ 0 w 1306286"/>
              <a:gd name="connsiteY3" fmla="*/ 712887 h 712887"/>
              <a:gd name="connsiteX4" fmla="*/ 0 w 1306286"/>
              <a:gd name="connsiteY4" fmla="*/ 0 h 712887"/>
              <a:gd name="connsiteX0" fmla="*/ 0 w 1306286"/>
              <a:gd name="connsiteY0" fmla="*/ 402771 h 1115658"/>
              <a:gd name="connsiteX1" fmla="*/ 642258 w 1306286"/>
              <a:gd name="connsiteY1" fmla="*/ 0 h 1115658"/>
              <a:gd name="connsiteX2" fmla="*/ 1306286 w 1306286"/>
              <a:gd name="connsiteY2" fmla="*/ 1115658 h 1115658"/>
              <a:gd name="connsiteX3" fmla="*/ 0 w 1306286"/>
              <a:gd name="connsiteY3" fmla="*/ 1115658 h 1115658"/>
              <a:gd name="connsiteX4" fmla="*/ 0 w 1306286"/>
              <a:gd name="connsiteY4" fmla="*/ 402771 h 1115658"/>
              <a:gd name="connsiteX0" fmla="*/ 0 w 642258"/>
              <a:gd name="connsiteY0" fmla="*/ 402771 h 1115658"/>
              <a:gd name="connsiteX1" fmla="*/ 642258 w 642258"/>
              <a:gd name="connsiteY1" fmla="*/ 0 h 1115658"/>
              <a:gd name="connsiteX2" fmla="*/ 631372 w 642258"/>
              <a:gd name="connsiteY2" fmla="*/ 1115658 h 1115658"/>
              <a:gd name="connsiteX3" fmla="*/ 0 w 642258"/>
              <a:gd name="connsiteY3" fmla="*/ 1115658 h 1115658"/>
              <a:gd name="connsiteX4" fmla="*/ 0 w 642258"/>
              <a:gd name="connsiteY4" fmla="*/ 402771 h 1115658"/>
              <a:gd name="connsiteX0" fmla="*/ 0 w 653144"/>
              <a:gd name="connsiteY0" fmla="*/ 402771 h 1115658"/>
              <a:gd name="connsiteX1" fmla="*/ 642258 w 653144"/>
              <a:gd name="connsiteY1" fmla="*/ 0 h 1115658"/>
              <a:gd name="connsiteX2" fmla="*/ 653144 w 653144"/>
              <a:gd name="connsiteY2" fmla="*/ 908829 h 1115658"/>
              <a:gd name="connsiteX3" fmla="*/ 0 w 653144"/>
              <a:gd name="connsiteY3" fmla="*/ 1115658 h 1115658"/>
              <a:gd name="connsiteX4" fmla="*/ 0 w 653144"/>
              <a:gd name="connsiteY4" fmla="*/ 402771 h 1115658"/>
              <a:gd name="connsiteX0" fmla="*/ 0 w 653144"/>
              <a:gd name="connsiteY0" fmla="*/ 402771 h 1137430"/>
              <a:gd name="connsiteX1" fmla="*/ 642258 w 653144"/>
              <a:gd name="connsiteY1" fmla="*/ 0 h 1137430"/>
              <a:gd name="connsiteX2" fmla="*/ 653144 w 653144"/>
              <a:gd name="connsiteY2" fmla="*/ 908829 h 1137430"/>
              <a:gd name="connsiteX3" fmla="*/ 32657 w 653144"/>
              <a:gd name="connsiteY3" fmla="*/ 1137430 h 1137430"/>
              <a:gd name="connsiteX4" fmla="*/ 0 w 653144"/>
              <a:gd name="connsiteY4" fmla="*/ 402771 h 1137430"/>
              <a:gd name="connsiteX0" fmla="*/ 0 w 653144"/>
              <a:gd name="connsiteY0" fmla="*/ 337457 h 1072116"/>
              <a:gd name="connsiteX1" fmla="*/ 620487 w 653144"/>
              <a:gd name="connsiteY1" fmla="*/ 0 h 1072116"/>
              <a:gd name="connsiteX2" fmla="*/ 653144 w 653144"/>
              <a:gd name="connsiteY2" fmla="*/ 843515 h 1072116"/>
              <a:gd name="connsiteX3" fmla="*/ 32657 w 653144"/>
              <a:gd name="connsiteY3" fmla="*/ 1072116 h 1072116"/>
              <a:gd name="connsiteX4" fmla="*/ 0 w 653144"/>
              <a:gd name="connsiteY4" fmla="*/ 337457 h 1072116"/>
              <a:gd name="connsiteX0" fmla="*/ 0 w 653144"/>
              <a:gd name="connsiteY0" fmla="*/ 185057 h 919716"/>
              <a:gd name="connsiteX1" fmla="*/ 598716 w 653144"/>
              <a:gd name="connsiteY1" fmla="*/ 0 h 919716"/>
              <a:gd name="connsiteX2" fmla="*/ 653144 w 653144"/>
              <a:gd name="connsiteY2" fmla="*/ 691115 h 919716"/>
              <a:gd name="connsiteX3" fmla="*/ 32657 w 653144"/>
              <a:gd name="connsiteY3" fmla="*/ 919716 h 919716"/>
              <a:gd name="connsiteX4" fmla="*/ 0 w 653144"/>
              <a:gd name="connsiteY4" fmla="*/ 185057 h 919716"/>
              <a:gd name="connsiteX0" fmla="*/ 0 w 653144"/>
              <a:gd name="connsiteY0" fmla="*/ 185057 h 887059"/>
              <a:gd name="connsiteX1" fmla="*/ 598716 w 653144"/>
              <a:gd name="connsiteY1" fmla="*/ 0 h 887059"/>
              <a:gd name="connsiteX2" fmla="*/ 653144 w 653144"/>
              <a:gd name="connsiteY2" fmla="*/ 691115 h 887059"/>
              <a:gd name="connsiteX3" fmla="*/ 21771 w 653144"/>
              <a:gd name="connsiteY3" fmla="*/ 887059 h 887059"/>
              <a:gd name="connsiteX4" fmla="*/ 0 w 653144"/>
              <a:gd name="connsiteY4" fmla="*/ 185057 h 887059"/>
              <a:gd name="connsiteX0" fmla="*/ 0 w 598716"/>
              <a:gd name="connsiteY0" fmla="*/ 185057 h 887059"/>
              <a:gd name="connsiteX1" fmla="*/ 598716 w 598716"/>
              <a:gd name="connsiteY1" fmla="*/ 0 h 887059"/>
              <a:gd name="connsiteX2" fmla="*/ 598716 w 598716"/>
              <a:gd name="connsiteY2" fmla="*/ 702001 h 887059"/>
              <a:gd name="connsiteX3" fmla="*/ 21771 w 598716"/>
              <a:gd name="connsiteY3" fmla="*/ 887059 h 887059"/>
              <a:gd name="connsiteX4" fmla="*/ 0 w 598716"/>
              <a:gd name="connsiteY4" fmla="*/ 185057 h 887059"/>
              <a:gd name="connsiteX0" fmla="*/ 0 w 609602"/>
              <a:gd name="connsiteY0" fmla="*/ 185057 h 887059"/>
              <a:gd name="connsiteX1" fmla="*/ 598716 w 609602"/>
              <a:gd name="connsiteY1" fmla="*/ 0 h 887059"/>
              <a:gd name="connsiteX2" fmla="*/ 609602 w 609602"/>
              <a:gd name="connsiteY2" fmla="*/ 723773 h 887059"/>
              <a:gd name="connsiteX3" fmla="*/ 21771 w 609602"/>
              <a:gd name="connsiteY3" fmla="*/ 887059 h 887059"/>
              <a:gd name="connsiteX4" fmla="*/ 0 w 609602"/>
              <a:gd name="connsiteY4" fmla="*/ 185057 h 887059"/>
              <a:gd name="connsiteX0" fmla="*/ 0 w 598716"/>
              <a:gd name="connsiteY0" fmla="*/ 185057 h 887059"/>
              <a:gd name="connsiteX1" fmla="*/ 598716 w 598716"/>
              <a:gd name="connsiteY1" fmla="*/ 0 h 887059"/>
              <a:gd name="connsiteX2" fmla="*/ 598716 w 598716"/>
              <a:gd name="connsiteY2" fmla="*/ 723773 h 887059"/>
              <a:gd name="connsiteX3" fmla="*/ 21771 w 598716"/>
              <a:gd name="connsiteY3" fmla="*/ 887059 h 887059"/>
              <a:gd name="connsiteX4" fmla="*/ 0 w 598716"/>
              <a:gd name="connsiteY4" fmla="*/ 185057 h 887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6" h="887059">
                <a:moveTo>
                  <a:pt x="0" y="185057"/>
                </a:moveTo>
                <a:lnTo>
                  <a:pt x="598716" y="0"/>
                </a:lnTo>
                <a:lnTo>
                  <a:pt x="598716" y="723773"/>
                </a:lnTo>
                <a:lnTo>
                  <a:pt x="21771" y="887059"/>
                </a:lnTo>
                <a:lnTo>
                  <a:pt x="0" y="185057"/>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6">
            <a:extLst>
              <a:ext uri="{FF2B5EF4-FFF2-40B4-BE49-F238E27FC236}">
                <a16:creationId xmlns:a16="http://schemas.microsoft.com/office/drawing/2014/main" id="{83C0E6B2-50B5-49A7-BD44-FE19CA70C6F8}"/>
              </a:ext>
            </a:extLst>
          </p:cNvPr>
          <p:cNvSpPr/>
          <p:nvPr/>
        </p:nvSpPr>
        <p:spPr>
          <a:xfrm>
            <a:off x="5837673" y="3211008"/>
            <a:ext cx="804472" cy="887059"/>
          </a:xfrm>
          <a:custGeom>
            <a:avLst/>
            <a:gdLst>
              <a:gd name="connsiteX0" fmla="*/ 0 w 1306286"/>
              <a:gd name="connsiteY0" fmla="*/ 0 h 712887"/>
              <a:gd name="connsiteX1" fmla="*/ 1306286 w 1306286"/>
              <a:gd name="connsiteY1" fmla="*/ 0 h 712887"/>
              <a:gd name="connsiteX2" fmla="*/ 1306286 w 1306286"/>
              <a:gd name="connsiteY2" fmla="*/ 712887 h 712887"/>
              <a:gd name="connsiteX3" fmla="*/ 0 w 1306286"/>
              <a:gd name="connsiteY3" fmla="*/ 712887 h 712887"/>
              <a:gd name="connsiteX4" fmla="*/ 0 w 1306286"/>
              <a:gd name="connsiteY4" fmla="*/ 0 h 712887"/>
              <a:gd name="connsiteX0" fmla="*/ 0 w 1306286"/>
              <a:gd name="connsiteY0" fmla="*/ 402771 h 1115658"/>
              <a:gd name="connsiteX1" fmla="*/ 642258 w 1306286"/>
              <a:gd name="connsiteY1" fmla="*/ 0 h 1115658"/>
              <a:gd name="connsiteX2" fmla="*/ 1306286 w 1306286"/>
              <a:gd name="connsiteY2" fmla="*/ 1115658 h 1115658"/>
              <a:gd name="connsiteX3" fmla="*/ 0 w 1306286"/>
              <a:gd name="connsiteY3" fmla="*/ 1115658 h 1115658"/>
              <a:gd name="connsiteX4" fmla="*/ 0 w 1306286"/>
              <a:gd name="connsiteY4" fmla="*/ 402771 h 1115658"/>
              <a:gd name="connsiteX0" fmla="*/ 0 w 642258"/>
              <a:gd name="connsiteY0" fmla="*/ 402771 h 1115658"/>
              <a:gd name="connsiteX1" fmla="*/ 642258 w 642258"/>
              <a:gd name="connsiteY1" fmla="*/ 0 h 1115658"/>
              <a:gd name="connsiteX2" fmla="*/ 631372 w 642258"/>
              <a:gd name="connsiteY2" fmla="*/ 1115658 h 1115658"/>
              <a:gd name="connsiteX3" fmla="*/ 0 w 642258"/>
              <a:gd name="connsiteY3" fmla="*/ 1115658 h 1115658"/>
              <a:gd name="connsiteX4" fmla="*/ 0 w 642258"/>
              <a:gd name="connsiteY4" fmla="*/ 402771 h 1115658"/>
              <a:gd name="connsiteX0" fmla="*/ 0 w 653144"/>
              <a:gd name="connsiteY0" fmla="*/ 402771 h 1115658"/>
              <a:gd name="connsiteX1" fmla="*/ 642258 w 653144"/>
              <a:gd name="connsiteY1" fmla="*/ 0 h 1115658"/>
              <a:gd name="connsiteX2" fmla="*/ 653144 w 653144"/>
              <a:gd name="connsiteY2" fmla="*/ 908829 h 1115658"/>
              <a:gd name="connsiteX3" fmla="*/ 0 w 653144"/>
              <a:gd name="connsiteY3" fmla="*/ 1115658 h 1115658"/>
              <a:gd name="connsiteX4" fmla="*/ 0 w 653144"/>
              <a:gd name="connsiteY4" fmla="*/ 402771 h 1115658"/>
              <a:gd name="connsiteX0" fmla="*/ 0 w 653144"/>
              <a:gd name="connsiteY0" fmla="*/ 402771 h 1137430"/>
              <a:gd name="connsiteX1" fmla="*/ 642258 w 653144"/>
              <a:gd name="connsiteY1" fmla="*/ 0 h 1137430"/>
              <a:gd name="connsiteX2" fmla="*/ 653144 w 653144"/>
              <a:gd name="connsiteY2" fmla="*/ 908829 h 1137430"/>
              <a:gd name="connsiteX3" fmla="*/ 32657 w 653144"/>
              <a:gd name="connsiteY3" fmla="*/ 1137430 h 1137430"/>
              <a:gd name="connsiteX4" fmla="*/ 0 w 653144"/>
              <a:gd name="connsiteY4" fmla="*/ 402771 h 1137430"/>
              <a:gd name="connsiteX0" fmla="*/ 0 w 653144"/>
              <a:gd name="connsiteY0" fmla="*/ 337457 h 1072116"/>
              <a:gd name="connsiteX1" fmla="*/ 620487 w 653144"/>
              <a:gd name="connsiteY1" fmla="*/ 0 h 1072116"/>
              <a:gd name="connsiteX2" fmla="*/ 653144 w 653144"/>
              <a:gd name="connsiteY2" fmla="*/ 843515 h 1072116"/>
              <a:gd name="connsiteX3" fmla="*/ 32657 w 653144"/>
              <a:gd name="connsiteY3" fmla="*/ 1072116 h 1072116"/>
              <a:gd name="connsiteX4" fmla="*/ 0 w 653144"/>
              <a:gd name="connsiteY4" fmla="*/ 337457 h 1072116"/>
              <a:gd name="connsiteX0" fmla="*/ 0 w 653144"/>
              <a:gd name="connsiteY0" fmla="*/ 185057 h 919716"/>
              <a:gd name="connsiteX1" fmla="*/ 598716 w 653144"/>
              <a:gd name="connsiteY1" fmla="*/ 0 h 919716"/>
              <a:gd name="connsiteX2" fmla="*/ 653144 w 653144"/>
              <a:gd name="connsiteY2" fmla="*/ 691115 h 919716"/>
              <a:gd name="connsiteX3" fmla="*/ 32657 w 653144"/>
              <a:gd name="connsiteY3" fmla="*/ 919716 h 919716"/>
              <a:gd name="connsiteX4" fmla="*/ 0 w 653144"/>
              <a:gd name="connsiteY4" fmla="*/ 185057 h 919716"/>
              <a:gd name="connsiteX0" fmla="*/ 0 w 653144"/>
              <a:gd name="connsiteY0" fmla="*/ 185057 h 887059"/>
              <a:gd name="connsiteX1" fmla="*/ 598716 w 653144"/>
              <a:gd name="connsiteY1" fmla="*/ 0 h 887059"/>
              <a:gd name="connsiteX2" fmla="*/ 653144 w 653144"/>
              <a:gd name="connsiteY2" fmla="*/ 691115 h 887059"/>
              <a:gd name="connsiteX3" fmla="*/ 21771 w 653144"/>
              <a:gd name="connsiteY3" fmla="*/ 887059 h 887059"/>
              <a:gd name="connsiteX4" fmla="*/ 0 w 653144"/>
              <a:gd name="connsiteY4" fmla="*/ 185057 h 887059"/>
              <a:gd name="connsiteX0" fmla="*/ 0 w 598716"/>
              <a:gd name="connsiteY0" fmla="*/ 185057 h 887059"/>
              <a:gd name="connsiteX1" fmla="*/ 598716 w 598716"/>
              <a:gd name="connsiteY1" fmla="*/ 0 h 887059"/>
              <a:gd name="connsiteX2" fmla="*/ 598716 w 598716"/>
              <a:gd name="connsiteY2" fmla="*/ 702001 h 887059"/>
              <a:gd name="connsiteX3" fmla="*/ 21771 w 598716"/>
              <a:gd name="connsiteY3" fmla="*/ 887059 h 887059"/>
              <a:gd name="connsiteX4" fmla="*/ 0 w 598716"/>
              <a:gd name="connsiteY4" fmla="*/ 185057 h 887059"/>
              <a:gd name="connsiteX0" fmla="*/ 0 w 609602"/>
              <a:gd name="connsiteY0" fmla="*/ 185057 h 887059"/>
              <a:gd name="connsiteX1" fmla="*/ 598716 w 609602"/>
              <a:gd name="connsiteY1" fmla="*/ 0 h 887059"/>
              <a:gd name="connsiteX2" fmla="*/ 609602 w 609602"/>
              <a:gd name="connsiteY2" fmla="*/ 723773 h 887059"/>
              <a:gd name="connsiteX3" fmla="*/ 21771 w 609602"/>
              <a:gd name="connsiteY3" fmla="*/ 887059 h 887059"/>
              <a:gd name="connsiteX4" fmla="*/ 0 w 609602"/>
              <a:gd name="connsiteY4" fmla="*/ 185057 h 887059"/>
              <a:gd name="connsiteX0" fmla="*/ 0 w 598716"/>
              <a:gd name="connsiteY0" fmla="*/ 185057 h 887059"/>
              <a:gd name="connsiteX1" fmla="*/ 598716 w 598716"/>
              <a:gd name="connsiteY1" fmla="*/ 0 h 887059"/>
              <a:gd name="connsiteX2" fmla="*/ 598716 w 598716"/>
              <a:gd name="connsiteY2" fmla="*/ 723773 h 887059"/>
              <a:gd name="connsiteX3" fmla="*/ 21771 w 598716"/>
              <a:gd name="connsiteY3" fmla="*/ 887059 h 887059"/>
              <a:gd name="connsiteX4" fmla="*/ 0 w 598716"/>
              <a:gd name="connsiteY4" fmla="*/ 185057 h 887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6" h="887059">
                <a:moveTo>
                  <a:pt x="0" y="185057"/>
                </a:moveTo>
                <a:lnTo>
                  <a:pt x="598716" y="0"/>
                </a:lnTo>
                <a:lnTo>
                  <a:pt x="598716" y="723773"/>
                </a:lnTo>
                <a:lnTo>
                  <a:pt x="21771" y="887059"/>
                </a:lnTo>
                <a:lnTo>
                  <a:pt x="0" y="185057"/>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
            <a:extLst>
              <a:ext uri="{FF2B5EF4-FFF2-40B4-BE49-F238E27FC236}">
                <a16:creationId xmlns:a16="http://schemas.microsoft.com/office/drawing/2014/main" id="{BF6F0B8F-45F2-43C6-831C-A75D6C6F758A}"/>
              </a:ext>
            </a:extLst>
          </p:cNvPr>
          <p:cNvSpPr/>
          <p:nvPr/>
        </p:nvSpPr>
        <p:spPr>
          <a:xfrm>
            <a:off x="6681224" y="3211008"/>
            <a:ext cx="804472" cy="887059"/>
          </a:xfrm>
          <a:custGeom>
            <a:avLst/>
            <a:gdLst>
              <a:gd name="connsiteX0" fmla="*/ 0 w 1306286"/>
              <a:gd name="connsiteY0" fmla="*/ 0 h 712887"/>
              <a:gd name="connsiteX1" fmla="*/ 1306286 w 1306286"/>
              <a:gd name="connsiteY1" fmla="*/ 0 h 712887"/>
              <a:gd name="connsiteX2" fmla="*/ 1306286 w 1306286"/>
              <a:gd name="connsiteY2" fmla="*/ 712887 h 712887"/>
              <a:gd name="connsiteX3" fmla="*/ 0 w 1306286"/>
              <a:gd name="connsiteY3" fmla="*/ 712887 h 712887"/>
              <a:gd name="connsiteX4" fmla="*/ 0 w 1306286"/>
              <a:gd name="connsiteY4" fmla="*/ 0 h 712887"/>
              <a:gd name="connsiteX0" fmla="*/ 0 w 1306286"/>
              <a:gd name="connsiteY0" fmla="*/ 402771 h 1115658"/>
              <a:gd name="connsiteX1" fmla="*/ 642258 w 1306286"/>
              <a:gd name="connsiteY1" fmla="*/ 0 h 1115658"/>
              <a:gd name="connsiteX2" fmla="*/ 1306286 w 1306286"/>
              <a:gd name="connsiteY2" fmla="*/ 1115658 h 1115658"/>
              <a:gd name="connsiteX3" fmla="*/ 0 w 1306286"/>
              <a:gd name="connsiteY3" fmla="*/ 1115658 h 1115658"/>
              <a:gd name="connsiteX4" fmla="*/ 0 w 1306286"/>
              <a:gd name="connsiteY4" fmla="*/ 402771 h 1115658"/>
              <a:gd name="connsiteX0" fmla="*/ 0 w 642258"/>
              <a:gd name="connsiteY0" fmla="*/ 402771 h 1115658"/>
              <a:gd name="connsiteX1" fmla="*/ 642258 w 642258"/>
              <a:gd name="connsiteY1" fmla="*/ 0 h 1115658"/>
              <a:gd name="connsiteX2" fmla="*/ 631372 w 642258"/>
              <a:gd name="connsiteY2" fmla="*/ 1115658 h 1115658"/>
              <a:gd name="connsiteX3" fmla="*/ 0 w 642258"/>
              <a:gd name="connsiteY3" fmla="*/ 1115658 h 1115658"/>
              <a:gd name="connsiteX4" fmla="*/ 0 w 642258"/>
              <a:gd name="connsiteY4" fmla="*/ 402771 h 1115658"/>
              <a:gd name="connsiteX0" fmla="*/ 0 w 653144"/>
              <a:gd name="connsiteY0" fmla="*/ 402771 h 1115658"/>
              <a:gd name="connsiteX1" fmla="*/ 642258 w 653144"/>
              <a:gd name="connsiteY1" fmla="*/ 0 h 1115658"/>
              <a:gd name="connsiteX2" fmla="*/ 653144 w 653144"/>
              <a:gd name="connsiteY2" fmla="*/ 908829 h 1115658"/>
              <a:gd name="connsiteX3" fmla="*/ 0 w 653144"/>
              <a:gd name="connsiteY3" fmla="*/ 1115658 h 1115658"/>
              <a:gd name="connsiteX4" fmla="*/ 0 w 653144"/>
              <a:gd name="connsiteY4" fmla="*/ 402771 h 1115658"/>
              <a:gd name="connsiteX0" fmla="*/ 0 w 653144"/>
              <a:gd name="connsiteY0" fmla="*/ 402771 h 1137430"/>
              <a:gd name="connsiteX1" fmla="*/ 642258 w 653144"/>
              <a:gd name="connsiteY1" fmla="*/ 0 h 1137430"/>
              <a:gd name="connsiteX2" fmla="*/ 653144 w 653144"/>
              <a:gd name="connsiteY2" fmla="*/ 908829 h 1137430"/>
              <a:gd name="connsiteX3" fmla="*/ 32657 w 653144"/>
              <a:gd name="connsiteY3" fmla="*/ 1137430 h 1137430"/>
              <a:gd name="connsiteX4" fmla="*/ 0 w 653144"/>
              <a:gd name="connsiteY4" fmla="*/ 402771 h 1137430"/>
              <a:gd name="connsiteX0" fmla="*/ 0 w 653144"/>
              <a:gd name="connsiteY0" fmla="*/ 337457 h 1072116"/>
              <a:gd name="connsiteX1" fmla="*/ 620487 w 653144"/>
              <a:gd name="connsiteY1" fmla="*/ 0 h 1072116"/>
              <a:gd name="connsiteX2" fmla="*/ 653144 w 653144"/>
              <a:gd name="connsiteY2" fmla="*/ 843515 h 1072116"/>
              <a:gd name="connsiteX3" fmla="*/ 32657 w 653144"/>
              <a:gd name="connsiteY3" fmla="*/ 1072116 h 1072116"/>
              <a:gd name="connsiteX4" fmla="*/ 0 w 653144"/>
              <a:gd name="connsiteY4" fmla="*/ 337457 h 1072116"/>
              <a:gd name="connsiteX0" fmla="*/ 0 w 653144"/>
              <a:gd name="connsiteY0" fmla="*/ 185057 h 919716"/>
              <a:gd name="connsiteX1" fmla="*/ 598716 w 653144"/>
              <a:gd name="connsiteY1" fmla="*/ 0 h 919716"/>
              <a:gd name="connsiteX2" fmla="*/ 653144 w 653144"/>
              <a:gd name="connsiteY2" fmla="*/ 691115 h 919716"/>
              <a:gd name="connsiteX3" fmla="*/ 32657 w 653144"/>
              <a:gd name="connsiteY3" fmla="*/ 919716 h 919716"/>
              <a:gd name="connsiteX4" fmla="*/ 0 w 653144"/>
              <a:gd name="connsiteY4" fmla="*/ 185057 h 919716"/>
              <a:gd name="connsiteX0" fmla="*/ 0 w 653144"/>
              <a:gd name="connsiteY0" fmla="*/ 185057 h 887059"/>
              <a:gd name="connsiteX1" fmla="*/ 598716 w 653144"/>
              <a:gd name="connsiteY1" fmla="*/ 0 h 887059"/>
              <a:gd name="connsiteX2" fmla="*/ 653144 w 653144"/>
              <a:gd name="connsiteY2" fmla="*/ 691115 h 887059"/>
              <a:gd name="connsiteX3" fmla="*/ 21771 w 653144"/>
              <a:gd name="connsiteY3" fmla="*/ 887059 h 887059"/>
              <a:gd name="connsiteX4" fmla="*/ 0 w 653144"/>
              <a:gd name="connsiteY4" fmla="*/ 185057 h 887059"/>
              <a:gd name="connsiteX0" fmla="*/ 0 w 598716"/>
              <a:gd name="connsiteY0" fmla="*/ 185057 h 887059"/>
              <a:gd name="connsiteX1" fmla="*/ 598716 w 598716"/>
              <a:gd name="connsiteY1" fmla="*/ 0 h 887059"/>
              <a:gd name="connsiteX2" fmla="*/ 598716 w 598716"/>
              <a:gd name="connsiteY2" fmla="*/ 702001 h 887059"/>
              <a:gd name="connsiteX3" fmla="*/ 21771 w 598716"/>
              <a:gd name="connsiteY3" fmla="*/ 887059 h 887059"/>
              <a:gd name="connsiteX4" fmla="*/ 0 w 598716"/>
              <a:gd name="connsiteY4" fmla="*/ 185057 h 887059"/>
              <a:gd name="connsiteX0" fmla="*/ 0 w 609602"/>
              <a:gd name="connsiteY0" fmla="*/ 185057 h 887059"/>
              <a:gd name="connsiteX1" fmla="*/ 598716 w 609602"/>
              <a:gd name="connsiteY1" fmla="*/ 0 h 887059"/>
              <a:gd name="connsiteX2" fmla="*/ 609602 w 609602"/>
              <a:gd name="connsiteY2" fmla="*/ 723773 h 887059"/>
              <a:gd name="connsiteX3" fmla="*/ 21771 w 609602"/>
              <a:gd name="connsiteY3" fmla="*/ 887059 h 887059"/>
              <a:gd name="connsiteX4" fmla="*/ 0 w 609602"/>
              <a:gd name="connsiteY4" fmla="*/ 185057 h 887059"/>
              <a:gd name="connsiteX0" fmla="*/ 0 w 598716"/>
              <a:gd name="connsiteY0" fmla="*/ 185057 h 887059"/>
              <a:gd name="connsiteX1" fmla="*/ 598716 w 598716"/>
              <a:gd name="connsiteY1" fmla="*/ 0 h 887059"/>
              <a:gd name="connsiteX2" fmla="*/ 598716 w 598716"/>
              <a:gd name="connsiteY2" fmla="*/ 723773 h 887059"/>
              <a:gd name="connsiteX3" fmla="*/ 21771 w 598716"/>
              <a:gd name="connsiteY3" fmla="*/ 887059 h 887059"/>
              <a:gd name="connsiteX4" fmla="*/ 0 w 598716"/>
              <a:gd name="connsiteY4" fmla="*/ 185057 h 887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6" h="887059">
                <a:moveTo>
                  <a:pt x="0" y="185057"/>
                </a:moveTo>
                <a:lnTo>
                  <a:pt x="598716" y="0"/>
                </a:lnTo>
                <a:lnTo>
                  <a:pt x="598716" y="723773"/>
                </a:lnTo>
                <a:lnTo>
                  <a:pt x="21771" y="887059"/>
                </a:lnTo>
                <a:lnTo>
                  <a:pt x="0" y="185057"/>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617AC00E-4843-497D-A47F-7E179657FA31}"/>
              </a:ext>
            </a:extLst>
          </p:cNvPr>
          <p:cNvSpPr/>
          <p:nvPr/>
        </p:nvSpPr>
        <p:spPr>
          <a:xfrm>
            <a:off x="7531315" y="3174977"/>
            <a:ext cx="804472" cy="887059"/>
          </a:xfrm>
          <a:custGeom>
            <a:avLst/>
            <a:gdLst>
              <a:gd name="connsiteX0" fmla="*/ 0 w 1306286"/>
              <a:gd name="connsiteY0" fmla="*/ 0 h 712887"/>
              <a:gd name="connsiteX1" fmla="*/ 1306286 w 1306286"/>
              <a:gd name="connsiteY1" fmla="*/ 0 h 712887"/>
              <a:gd name="connsiteX2" fmla="*/ 1306286 w 1306286"/>
              <a:gd name="connsiteY2" fmla="*/ 712887 h 712887"/>
              <a:gd name="connsiteX3" fmla="*/ 0 w 1306286"/>
              <a:gd name="connsiteY3" fmla="*/ 712887 h 712887"/>
              <a:gd name="connsiteX4" fmla="*/ 0 w 1306286"/>
              <a:gd name="connsiteY4" fmla="*/ 0 h 712887"/>
              <a:gd name="connsiteX0" fmla="*/ 0 w 1306286"/>
              <a:gd name="connsiteY0" fmla="*/ 402771 h 1115658"/>
              <a:gd name="connsiteX1" fmla="*/ 642258 w 1306286"/>
              <a:gd name="connsiteY1" fmla="*/ 0 h 1115658"/>
              <a:gd name="connsiteX2" fmla="*/ 1306286 w 1306286"/>
              <a:gd name="connsiteY2" fmla="*/ 1115658 h 1115658"/>
              <a:gd name="connsiteX3" fmla="*/ 0 w 1306286"/>
              <a:gd name="connsiteY3" fmla="*/ 1115658 h 1115658"/>
              <a:gd name="connsiteX4" fmla="*/ 0 w 1306286"/>
              <a:gd name="connsiteY4" fmla="*/ 402771 h 1115658"/>
              <a:gd name="connsiteX0" fmla="*/ 0 w 642258"/>
              <a:gd name="connsiteY0" fmla="*/ 402771 h 1115658"/>
              <a:gd name="connsiteX1" fmla="*/ 642258 w 642258"/>
              <a:gd name="connsiteY1" fmla="*/ 0 h 1115658"/>
              <a:gd name="connsiteX2" fmla="*/ 631372 w 642258"/>
              <a:gd name="connsiteY2" fmla="*/ 1115658 h 1115658"/>
              <a:gd name="connsiteX3" fmla="*/ 0 w 642258"/>
              <a:gd name="connsiteY3" fmla="*/ 1115658 h 1115658"/>
              <a:gd name="connsiteX4" fmla="*/ 0 w 642258"/>
              <a:gd name="connsiteY4" fmla="*/ 402771 h 1115658"/>
              <a:gd name="connsiteX0" fmla="*/ 0 w 653144"/>
              <a:gd name="connsiteY0" fmla="*/ 402771 h 1115658"/>
              <a:gd name="connsiteX1" fmla="*/ 642258 w 653144"/>
              <a:gd name="connsiteY1" fmla="*/ 0 h 1115658"/>
              <a:gd name="connsiteX2" fmla="*/ 653144 w 653144"/>
              <a:gd name="connsiteY2" fmla="*/ 908829 h 1115658"/>
              <a:gd name="connsiteX3" fmla="*/ 0 w 653144"/>
              <a:gd name="connsiteY3" fmla="*/ 1115658 h 1115658"/>
              <a:gd name="connsiteX4" fmla="*/ 0 w 653144"/>
              <a:gd name="connsiteY4" fmla="*/ 402771 h 1115658"/>
              <a:gd name="connsiteX0" fmla="*/ 0 w 653144"/>
              <a:gd name="connsiteY0" fmla="*/ 402771 h 1137430"/>
              <a:gd name="connsiteX1" fmla="*/ 642258 w 653144"/>
              <a:gd name="connsiteY1" fmla="*/ 0 h 1137430"/>
              <a:gd name="connsiteX2" fmla="*/ 653144 w 653144"/>
              <a:gd name="connsiteY2" fmla="*/ 908829 h 1137430"/>
              <a:gd name="connsiteX3" fmla="*/ 32657 w 653144"/>
              <a:gd name="connsiteY3" fmla="*/ 1137430 h 1137430"/>
              <a:gd name="connsiteX4" fmla="*/ 0 w 653144"/>
              <a:gd name="connsiteY4" fmla="*/ 402771 h 1137430"/>
              <a:gd name="connsiteX0" fmla="*/ 0 w 653144"/>
              <a:gd name="connsiteY0" fmla="*/ 337457 h 1072116"/>
              <a:gd name="connsiteX1" fmla="*/ 620487 w 653144"/>
              <a:gd name="connsiteY1" fmla="*/ 0 h 1072116"/>
              <a:gd name="connsiteX2" fmla="*/ 653144 w 653144"/>
              <a:gd name="connsiteY2" fmla="*/ 843515 h 1072116"/>
              <a:gd name="connsiteX3" fmla="*/ 32657 w 653144"/>
              <a:gd name="connsiteY3" fmla="*/ 1072116 h 1072116"/>
              <a:gd name="connsiteX4" fmla="*/ 0 w 653144"/>
              <a:gd name="connsiteY4" fmla="*/ 337457 h 1072116"/>
              <a:gd name="connsiteX0" fmla="*/ 0 w 653144"/>
              <a:gd name="connsiteY0" fmla="*/ 185057 h 919716"/>
              <a:gd name="connsiteX1" fmla="*/ 598716 w 653144"/>
              <a:gd name="connsiteY1" fmla="*/ 0 h 919716"/>
              <a:gd name="connsiteX2" fmla="*/ 653144 w 653144"/>
              <a:gd name="connsiteY2" fmla="*/ 691115 h 919716"/>
              <a:gd name="connsiteX3" fmla="*/ 32657 w 653144"/>
              <a:gd name="connsiteY3" fmla="*/ 919716 h 919716"/>
              <a:gd name="connsiteX4" fmla="*/ 0 w 653144"/>
              <a:gd name="connsiteY4" fmla="*/ 185057 h 919716"/>
              <a:gd name="connsiteX0" fmla="*/ 0 w 653144"/>
              <a:gd name="connsiteY0" fmla="*/ 185057 h 887059"/>
              <a:gd name="connsiteX1" fmla="*/ 598716 w 653144"/>
              <a:gd name="connsiteY1" fmla="*/ 0 h 887059"/>
              <a:gd name="connsiteX2" fmla="*/ 653144 w 653144"/>
              <a:gd name="connsiteY2" fmla="*/ 691115 h 887059"/>
              <a:gd name="connsiteX3" fmla="*/ 21771 w 653144"/>
              <a:gd name="connsiteY3" fmla="*/ 887059 h 887059"/>
              <a:gd name="connsiteX4" fmla="*/ 0 w 653144"/>
              <a:gd name="connsiteY4" fmla="*/ 185057 h 887059"/>
              <a:gd name="connsiteX0" fmla="*/ 0 w 598716"/>
              <a:gd name="connsiteY0" fmla="*/ 185057 h 887059"/>
              <a:gd name="connsiteX1" fmla="*/ 598716 w 598716"/>
              <a:gd name="connsiteY1" fmla="*/ 0 h 887059"/>
              <a:gd name="connsiteX2" fmla="*/ 598716 w 598716"/>
              <a:gd name="connsiteY2" fmla="*/ 702001 h 887059"/>
              <a:gd name="connsiteX3" fmla="*/ 21771 w 598716"/>
              <a:gd name="connsiteY3" fmla="*/ 887059 h 887059"/>
              <a:gd name="connsiteX4" fmla="*/ 0 w 598716"/>
              <a:gd name="connsiteY4" fmla="*/ 185057 h 887059"/>
              <a:gd name="connsiteX0" fmla="*/ 0 w 609602"/>
              <a:gd name="connsiteY0" fmla="*/ 185057 h 887059"/>
              <a:gd name="connsiteX1" fmla="*/ 598716 w 609602"/>
              <a:gd name="connsiteY1" fmla="*/ 0 h 887059"/>
              <a:gd name="connsiteX2" fmla="*/ 609602 w 609602"/>
              <a:gd name="connsiteY2" fmla="*/ 723773 h 887059"/>
              <a:gd name="connsiteX3" fmla="*/ 21771 w 609602"/>
              <a:gd name="connsiteY3" fmla="*/ 887059 h 887059"/>
              <a:gd name="connsiteX4" fmla="*/ 0 w 609602"/>
              <a:gd name="connsiteY4" fmla="*/ 185057 h 887059"/>
              <a:gd name="connsiteX0" fmla="*/ 0 w 598716"/>
              <a:gd name="connsiteY0" fmla="*/ 185057 h 887059"/>
              <a:gd name="connsiteX1" fmla="*/ 598716 w 598716"/>
              <a:gd name="connsiteY1" fmla="*/ 0 h 887059"/>
              <a:gd name="connsiteX2" fmla="*/ 598716 w 598716"/>
              <a:gd name="connsiteY2" fmla="*/ 723773 h 887059"/>
              <a:gd name="connsiteX3" fmla="*/ 21771 w 598716"/>
              <a:gd name="connsiteY3" fmla="*/ 887059 h 887059"/>
              <a:gd name="connsiteX4" fmla="*/ 0 w 598716"/>
              <a:gd name="connsiteY4" fmla="*/ 185057 h 887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6" h="887059">
                <a:moveTo>
                  <a:pt x="0" y="185057"/>
                </a:moveTo>
                <a:lnTo>
                  <a:pt x="598716" y="0"/>
                </a:lnTo>
                <a:lnTo>
                  <a:pt x="598716" y="723773"/>
                </a:lnTo>
                <a:lnTo>
                  <a:pt x="21771" y="887059"/>
                </a:lnTo>
                <a:lnTo>
                  <a:pt x="0" y="185057"/>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36">
            <a:extLst>
              <a:ext uri="{FF2B5EF4-FFF2-40B4-BE49-F238E27FC236}">
                <a16:creationId xmlns:a16="http://schemas.microsoft.com/office/drawing/2014/main" id="{8C36FBD4-FE04-4B63-B133-723FF4AD4A39}"/>
              </a:ext>
            </a:extLst>
          </p:cNvPr>
          <p:cNvSpPr txBox="1"/>
          <p:nvPr/>
        </p:nvSpPr>
        <p:spPr>
          <a:xfrm>
            <a:off x="5268352" y="4225825"/>
            <a:ext cx="191601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solidFill>
                  <a:schemeClr val="tx1">
                    <a:lumMod val="65000"/>
                    <a:lumOff val="35000"/>
                  </a:schemeClr>
                </a:solidFill>
              </a:rPr>
              <a:t>Time Frame</a:t>
            </a:r>
          </a:p>
        </p:txBody>
      </p:sp>
      <p:sp>
        <p:nvSpPr>
          <p:cNvPr id="16" name="TextBox 36">
            <a:extLst>
              <a:ext uri="{FF2B5EF4-FFF2-40B4-BE49-F238E27FC236}">
                <a16:creationId xmlns:a16="http://schemas.microsoft.com/office/drawing/2014/main" id="{83E03C8F-B623-4F44-AC77-A7E943D9B4BE}"/>
              </a:ext>
            </a:extLst>
          </p:cNvPr>
          <p:cNvSpPr txBox="1"/>
          <p:nvPr/>
        </p:nvSpPr>
        <p:spPr>
          <a:xfrm>
            <a:off x="3963399" y="4200255"/>
            <a:ext cx="392616"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solidFill>
                  <a:schemeClr val="tx1">
                    <a:lumMod val="65000"/>
                    <a:lumOff val="35000"/>
                  </a:schemeClr>
                </a:solidFill>
              </a:rPr>
              <a:t>0</a:t>
            </a:r>
          </a:p>
        </p:txBody>
      </p:sp>
    </p:spTree>
    <p:extLst>
      <p:ext uri="{BB962C8B-B14F-4D97-AF65-F5344CB8AC3E}">
        <p14:creationId xmlns:p14="http://schemas.microsoft.com/office/powerpoint/2010/main" val="160927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System Overview</a:t>
            </a:r>
          </a:p>
        </p:txBody>
      </p:sp>
      <p:pic>
        <p:nvPicPr>
          <p:cNvPr id="9" name="Picture 8">
            <a:extLst>
              <a:ext uri="{FF2B5EF4-FFF2-40B4-BE49-F238E27FC236}">
                <a16:creationId xmlns:a16="http://schemas.microsoft.com/office/drawing/2014/main" id="{DEFAC376-C50D-4DE9-B818-72548A814F55}"/>
              </a:ext>
            </a:extLst>
          </p:cNvPr>
          <p:cNvPicPr>
            <a:picLocks noChangeAspect="1"/>
          </p:cNvPicPr>
          <p:nvPr/>
        </p:nvPicPr>
        <p:blipFill>
          <a:blip r:embed="rId4"/>
          <a:stretch>
            <a:fillRect/>
          </a:stretch>
        </p:blipFill>
        <p:spPr>
          <a:xfrm>
            <a:off x="1589314" y="2688772"/>
            <a:ext cx="3412151" cy="1639605"/>
          </a:xfrm>
          <a:prstGeom prst="rect">
            <a:avLst/>
          </a:prstGeo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id="{C9750CF4-51C0-48AE-AF47-96C03A85C2FC}"/>
              </a:ext>
            </a:extLst>
          </p:cNvPr>
          <p:cNvSpPr/>
          <p:nvPr/>
        </p:nvSpPr>
        <p:spPr>
          <a:xfrm>
            <a:off x="1790358" y="3061940"/>
            <a:ext cx="492640" cy="50552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F6CE2E2-0878-4D7F-B605-0177680FDFF3}"/>
              </a:ext>
            </a:extLst>
          </p:cNvPr>
          <p:cNvSpPr/>
          <p:nvPr/>
        </p:nvSpPr>
        <p:spPr>
          <a:xfrm>
            <a:off x="3306275" y="2985067"/>
            <a:ext cx="492639" cy="58477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0A27BEA-3EEC-4A99-AABB-D0F9B3342645}"/>
              </a:ext>
            </a:extLst>
          </p:cNvPr>
          <p:cNvSpPr/>
          <p:nvPr/>
        </p:nvSpPr>
        <p:spPr>
          <a:xfrm>
            <a:off x="4517571" y="2982686"/>
            <a:ext cx="492639" cy="58477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DFDAFD9-6A28-4C94-B0A3-69C37E142071}"/>
              </a:ext>
            </a:extLst>
          </p:cNvPr>
          <p:cNvSpPr/>
          <p:nvPr/>
        </p:nvSpPr>
        <p:spPr>
          <a:xfrm>
            <a:off x="3001656" y="2688773"/>
            <a:ext cx="405574" cy="37316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5C7179F-84DF-4274-903A-808247649846}"/>
              </a:ext>
            </a:extLst>
          </p:cNvPr>
          <p:cNvSpPr/>
          <p:nvPr/>
        </p:nvSpPr>
        <p:spPr>
          <a:xfrm>
            <a:off x="4227720" y="2675507"/>
            <a:ext cx="405574" cy="37316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33DBD6C1-3FEA-456C-AD91-877A60BFBD3F}"/>
              </a:ext>
            </a:extLst>
          </p:cNvPr>
          <p:cNvPicPr>
            <a:picLocks noChangeAspect="1"/>
          </p:cNvPicPr>
          <p:nvPr/>
        </p:nvPicPr>
        <p:blipFill rotWithShape="1">
          <a:blip r:embed="rId4"/>
          <a:srcRect l="5084" t="18829" r="81200" b="45368"/>
          <a:stretch/>
        </p:blipFill>
        <p:spPr>
          <a:xfrm>
            <a:off x="6132570" y="1844525"/>
            <a:ext cx="447705" cy="561569"/>
          </a:xfrm>
          <a:prstGeom prst="rect">
            <a:avLst/>
          </a:prstGeom>
          <a:effectLst>
            <a:outerShdw blurRad="63500" sx="102000" sy="102000" algn="ctr" rotWithShape="0">
              <a:prstClr val="black">
                <a:alpha val="40000"/>
              </a:prstClr>
            </a:outerShdw>
          </a:effectLst>
        </p:spPr>
      </p:pic>
      <p:pic>
        <p:nvPicPr>
          <p:cNvPr id="27" name="Picture 26">
            <a:extLst>
              <a:ext uri="{FF2B5EF4-FFF2-40B4-BE49-F238E27FC236}">
                <a16:creationId xmlns:a16="http://schemas.microsoft.com/office/drawing/2014/main" id="{A97B0889-F8C7-4491-AE74-F678F2734202}"/>
              </a:ext>
            </a:extLst>
          </p:cNvPr>
          <p:cNvPicPr>
            <a:picLocks noChangeAspect="1"/>
          </p:cNvPicPr>
          <p:nvPr/>
        </p:nvPicPr>
        <p:blipFill rotWithShape="1">
          <a:blip r:embed="rId4"/>
          <a:srcRect l="78075" r="10121" b="76978"/>
          <a:stretch/>
        </p:blipFill>
        <p:spPr>
          <a:xfrm>
            <a:off x="6177503" y="5163984"/>
            <a:ext cx="447706" cy="419578"/>
          </a:xfrm>
          <a:prstGeom prst="rect">
            <a:avLst/>
          </a:prstGeom>
          <a:effectLst>
            <a:outerShdw blurRad="63500" sx="102000" sy="102000" algn="ctr" rotWithShape="0">
              <a:prstClr val="black">
                <a:alpha val="40000"/>
              </a:prstClr>
            </a:outerShdw>
          </a:effectLst>
        </p:spPr>
      </p:pic>
      <p:pic>
        <p:nvPicPr>
          <p:cNvPr id="28" name="Picture 27">
            <a:extLst>
              <a:ext uri="{FF2B5EF4-FFF2-40B4-BE49-F238E27FC236}">
                <a16:creationId xmlns:a16="http://schemas.microsoft.com/office/drawing/2014/main" id="{8151C7C9-2AA7-4812-9F64-81D3B7C5054A}"/>
              </a:ext>
            </a:extLst>
          </p:cNvPr>
          <p:cNvPicPr>
            <a:picLocks noChangeAspect="1"/>
          </p:cNvPicPr>
          <p:nvPr/>
        </p:nvPicPr>
        <p:blipFill rotWithShape="1">
          <a:blip r:embed="rId4"/>
          <a:srcRect l="50575" t="19367" r="34987" b="42789"/>
          <a:stretch/>
        </p:blipFill>
        <p:spPr>
          <a:xfrm>
            <a:off x="6115535" y="2748679"/>
            <a:ext cx="492639" cy="620486"/>
          </a:xfrm>
          <a:prstGeom prst="rect">
            <a:avLst/>
          </a:prstGeom>
          <a:effectLst>
            <a:outerShdw blurRad="63500" sx="102000" sy="102000" algn="ctr" rotWithShape="0">
              <a:prstClr val="black">
                <a:alpha val="40000"/>
              </a:prstClr>
            </a:outerShdw>
          </a:effectLst>
        </p:spPr>
      </p:pic>
      <p:pic>
        <p:nvPicPr>
          <p:cNvPr id="29" name="Picture 28">
            <a:extLst>
              <a:ext uri="{FF2B5EF4-FFF2-40B4-BE49-F238E27FC236}">
                <a16:creationId xmlns:a16="http://schemas.microsoft.com/office/drawing/2014/main" id="{C5E17FA8-A026-42CF-9ACC-BAD00D1E7BC7}"/>
              </a:ext>
            </a:extLst>
          </p:cNvPr>
          <p:cNvPicPr>
            <a:picLocks noChangeAspect="1"/>
          </p:cNvPicPr>
          <p:nvPr/>
        </p:nvPicPr>
        <p:blipFill rotWithShape="1">
          <a:blip r:embed="rId4"/>
          <a:srcRect l="85562" t="19369" b="48485"/>
          <a:stretch/>
        </p:blipFill>
        <p:spPr>
          <a:xfrm>
            <a:off x="6115535" y="3636213"/>
            <a:ext cx="492639" cy="527065"/>
          </a:xfrm>
          <a:prstGeom prst="rect">
            <a:avLst/>
          </a:prstGeom>
          <a:effectLst>
            <a:outerShdw blurRad="63500" sx="102000" sy="102000" algn="ctr" rotWithShape="0">
              <a:prstClr val="black">
                <a:alpha val="40000"/>
              </a:prstClr>
            </a:outerShdw>
          </a:effectLst>
        </p:spPr>
      </p:pic>
      <p:pic>
        <p:nvPicPr>
          <p:cNvPr id="30" name="Picture 29">
            <a:extLst>
              <a:ext uri="{FF2B5EF4-FFF2-40B4-BE49-F238E27FC236}">
                <a16:creationId xmlns:a16="http://schemas.microsoft.com/office/drawing/2014/main" id="{310204E4-357D-4359-911A-49E2CBEA2CF6}"/>
              </a:ext>
            </a:extLst>
          </p:cNvPr>
          <p:cNvPicPr>
            <a:picLocks noChangeAspect="1"/>
          </p:cNvPicPr>
          <p:nvPr/>
        </p:nvPicPr>
        <p:blipFill rotWithShape="1">
          <a:blip r:embed="rId4"/>
          <a:srcRect l="39639" t="-1510" r="45923" b="72187"/>
          <a:stretch/>
        </p:blipFill>
        <p:spPr>
          <a:xfrm>
            <a:off x="6132570" y="4379306"/>
            <a:ext cx="492639" cy="480776"/>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16838484-1E6D-4983-BEA3-18307BCB7944}"/>
              </a:ext>
            </a:extLst>
          </p:cNvPr>
          <p:cNvCxnSpPr/>
          <p:nvPr/>
        </p:nvCxnSpPr>
        <p:spPr>
          <a:xfrm flipV="1">
            <a:off x="5010210" y="2166257"/>
            <a:ext cx="1085790" cy="12029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0ECDA52-F8E0-4B31-89AF-4747F13355AF}"/>
              </a:ext>
            </a:extLst>
          </p:cNvPr>
          <p:cNvCxnSpPr>
            <a:cxnSpLocks/>
          </p:cNvCxnSpPr>
          <p:nvPr/>
        </p:nvCxnSpPr>
        <p:spPr>
          <a:xfrm flipV="1">
            <a:off x="5018955" y="3048675"/>
            <a:ext cx="1057511" cy="3318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2315F5-AA59-42C3-8A90-8DB935DF2214}"/>
              </a:ext>
            </a:extLst>
          </p:cNvPr>
          <p:cNvCxnSpPr>
            <a:cxnSpLocks/>
          </p:cNvCxnSpPr>
          <p:nvPr/>
        </p:nvCxnSpPr>
        <p:spPr>
          <a:xfrm>
            <a:off x="5027700" y="3391941"/>
            <a:ext cx="1057511" cy="539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22C0665-6E1A-4705-813F-915ADD94E759}"/>
              </a:ext>
            </a:extLst>
          </p:cNvPr>
          <p:cNvCxnSpPr>
            <a:cxnSpLocks/>
          </p:cNvCxnSpPr>
          <p:nvPr/>
        </p:nvCxnSpPr>
        <p:spPr>
          <a:xfrm>
            <a:off x="5027700" y="3429000"/>
            <a:ext cx="1048766" cy="12029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F9DEC03-5E88-4BD7-A4A6-2C76413746EA}"/>
              </a:ext>
            </a:extLst>
          </p:cNvPr>
          <p:cNvCxnSpPr>
            <a:cxnSpLocks/>
          </p:cNvCxnSpPr>
          <p:nvPr/>
        </p:nvCxnSpPr>
        <p:spPr>
          <a:xfrm>
            <a:off x="5005192" y="3391941"/>
            <a:ext cx="1136123" cy="20770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Flowchart: Connector 40">
            <a:extLst>
              <a:ext uri="{FF2B5EF4-FFF2-40B4-BE49-F238E27FC236}">
                <a16:creationId xmlns:a16="http://schemas.microsoft.com/office/drawing/2014/main" id="{FA4826C0-4C21-4C01-B96B-D1A260AD7A57}"/>
              </a:ext>
            </a:extLst>
          </p:cNvPr>
          <p:cNvSpPr/>
          <p:nvPr/>
        </p:nvSpPr>
        <p:spPr>
          <a:xfrm>
            <a:off x="8522754" y="3214614"/>
            <a:ext cx="948664" cy="948664"/>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70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4.79167E-6 -3.33333E-6 L 0.21563 0.08982 " pathEditMode="relative" rAng="0" ptsTypes="AA">
                                      <p:cBhvr>
                                        <p:cTn id="49" dur="2000" fill="hold"/>
                                        <p:tgtEl>
                                          <p:spTgt spid="28"/>
                                        </p:tgtEl>
                                        <p:attrNameLst>
                                          <p:attrName>ppt_x</p:attrName>
                                          <p:attrName>ppt_y</p:attrName>
                                        </p:attrNameLst>
                                      </p:cBhvr>
                                      <p:rCtr x="10781" y="4491"/>
                                    </p:animMotion>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20" grpId="0" animBg="1"/>
      <p:bldP spid="24" grpId="0" animBg="1"/>
      <p:bldP spid="25"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522059"/>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88082" y="963407"/>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System Overview</a:t>
            </a:r>
          </a:p>
        </p:txBody>
      </p:sp>
      <p:cxnSp>
        <p:nvCxnSpPr>
          <p:cNvPr id="34" name="Straight Arrow Connector 33">
            <a:extLst>
              <a:ext uri="{FF2B5EF4-FFF2-40B4-BE49-F238E27FC236}">
                <a16:creationId xmlns:a16="http://schemas.microsoft.com/office/drawing/2014/main" id="{BEA9C776-D909-48BE-B69A-69B6CB901C99}"/>
              </a:ext>
            </a:extLst>
          </p:cNvPr>
          <p:cNvCxnSpPr>
            <a:cxnSpLocks/>
          </p:cNvCxnSpPr>
          <p:nvPr/>
        </p:nvCxnSpPr>
        <p:spPr>
          <a:xfrm flipV="1">
            <a:off x="3145266" y="3701120"/>
            <a:ext cx="904220" cy="601"/>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78C441B-0D1C-442D-8358-B7A69758D1E6}"/>
              </a:ext>
            </a:extLst>
          </p:cNvPr>
          <p:cNvGrpSpPr/>
          <p:nvPr/>
        </p:nvGrpSpPr>
        <p:grpSpPr>
          <a:xfrm>
            <a:off x="2128385" y="3216594"/>
            <a:ext cx="818200" cy="1380551"/>
            <a:chOff x="2128385" y="3216594"/>
            <a:chExt cx="818200" cy="1380551"/>
          </a:xfrm>
        </p:grpSpPr>
        <p:pic>
          <p:nvPicPr>
            <p:cNvPr id="32" name="Picture 31">
              <a:extLst>
                <a:ext uri="{FF2B5EF4-FFF2-40B4-BE49-F238E27FC236}">
                  <a16:creationId xmlns:a16="http://schemas.microsoft.com/office/drawing/2014/main" id="{657EBDBD-2509-4A93-BDA1-E5D6CB2716BB}"/>
                </a:ext>
              </a:extLst>
            </p:cNvPr>
            <p:cNvPicPr>
              <a:picLocks noChangeAspect="1"/>
            </p:cNvPicPr>
            <p:nvPr/>
          </p:nvPicPr>
          <p:blipFill rotWithShape="1">
            <a:blip r:embed="rId4"/>
            <a:srcRect l="50575" t="19367" r="34987" b="42789"/>
            <a:stretch/>
          </p:blipFill>
          <p:spPr>
            <a:xfrm>
              <a:off x="2128385" y="3216594"/>
              <a:ext cx="769386" cy="969053"/>
            </a:xfrm>
            <a:prstGeom prst="rect">
              <a:avLst/>
            </a:prstGeom>
            <a:effectLst>
              <a:outerShdw blurRad="63500" sx="102000" sy="102000" algn="ctr" rotWithShape="0">
                <a:prstClr val="black">
                  <a:alpha val="40000"/>
                </a:prstClr>
              </a:outerShdw>
            </a:effectLst>
          </p:spPr>
        </p:pic>
        <p:sp>
          <p:nvSpPr>
            <p:cNvPr id="37" name="TextBox 36">
              <a:extLst>
                <a:ext uri="{FF2B5EF4-FFF2-40B4-BE49-F238E27FC236}">
                  <a16:creationId xmlns:a16="http://schemas.microsoft.com/office/drawing/2014/main" id="{3ACFE6ED-8487-4169-9B21-0915A8BE81E1}"/>
                </a:ext>
              </a:extLst>
            </p:cNvPr>
            <p:cNvSpPr txBox="1"/>
            <p:nvPr/>
          </p:nvSpPr>
          <p:spPr>
            <a:xfrm>
              <a:off x="2128385" y="4197035"/>
              <a:ext cx="818200"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65000"/>
                      <a:lumOff val="35000"/>
                    </a:schemeClr>
                  </a:solidFill>
                </a:rPr>
                <a:t>Input</a:t>
              </a:r>
            </a:p>
          </p:txBody>
        </p:sp>
      </p:grpSp>
      <p:cxnSp>
        <p:nvCxnSpPr>
          <p:cNvPr id="39" name="Straight Arrow Connector 38">
            <a:extLst>
              <a:ext uri="{FF2B5EF4-FFF2-40B4-BE49-F238E27FC236}">
                <a16:creationId xmlns:a16="http://schemas.microsoft.com/office/drawing/2014/main" id="{EEB03B44-C0B7-46B2-9C9E-7F8B17A3C9DF}"/>
              </a:ext>
            </a:extLst>
          </p:cNvPr>
          <p:cNvCxnSpPr>
            <a:cxnSpLocks/>
          </p:cNvCxnSpPr>
          <p:nvPr/>
        </p:nvCxnSpPr>
        <p:spPr>
          <a:xfrm flipV="1">
            <a:off x="7326085" y="3701120"/>
            <a:ext cx="904220" cy="601"/>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6EE1051-60E2-41D3-83E7-95012ECD9AE4}"/>
              </a:ext>
            </a:extLst>
          </p:cNvPr>
          <p:cNvGrpSpPr/>
          <p:nvPr/>
        </p:nvGrpSpPr>
        <p:grpSpPr>
          <a:xfrm>
            <a:off x="4231832" y="2879250"/>
            <a:ext cx="2911907" cy="2043853"/>
            <a:chOff x="4231832" y="2879250"/>
            <a:chExt cx="2911907" cy="2043853"/>
          </a:xfrm>
        </p:grpSpPr>
        <p:sp>
          <p:nvSpPr>
            <p:cNvPr id="11" name="Trapezoid 10">
              <a:extLst>
                <a:ext uri="{FF2B5EF4-FFF2-40B4-BE49-F238E27FC236}">
                  <a16:creationId xmlns:a16="http://schemas.microsoft.com/office/drawing/2014/main" id="{BF21332D-C21F-4D9B-835E-7362E7E04014}"/>
                </a:ext>
              </a:extLst>
            </p:cNvPr>
            <p:cNvSpPr/>
            <p:nvPr/>
          </p:nvSpPr>
          <p:spPr>
            <a:xfrm rot="5400000">
              <a:off x="4865914" y="2245168"/>
              <a:ext cx="1643743" cy="2911907"/>
            </a:xfrm>
            <a:prstGeom prst="trapezoid">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36">
              <a:extLst>
                <a:ext uri="{FF2B5EF4-FFF2-40B4-BE49-F238E27FC236}">
                  <a16:creationId xmlns:a16="http://schemas.microsoft.com/office/drawing/2014/main" id="{07D9C1F6-7E8A-44D8-A3D2-FD660B55BB5B}"/>
                </a:ext>
              </a:extLst>
            </p:cNvPr>
            <p:cNvSpPr txBox="1"/>
            <p:nvPr/>
          </p:nvSpPr>
          <p:spPr>
            <a:xfrm>
              <a:off x="4589953" y="4522993"/>
              <a:ext cx="252448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tx1">
                      <a:lumMod val="65000"/>
                      <a:lumOff val="35000"/>
                    </a:schemeClr>
                  </a:solidFill>
                </a:rPr>
                <a:t>Deep Learning Model</a:t>
              </a:r>
            </a:p>
          </p:txBody>
        </p:sp>
      </p:grpSp>
      <p:grpSp>
        <p:nvGrpSpPr>
          <p:cNvPr id="15" name="Group 14">
            <a:extLst>
              <a:ext uri="{FF2B5EF4-FFF2-40B4-BE49-F238E27FC236}">
                <a16:creationId xmlns:a16="http://schemas.microsoft.com/office/drawing/2014/main" id="{E3827AB1-B211-44EC-B351-7EA08F39E529}"/>
              </a:ext>
            </a:extLst>
          </p:cNvPr>
          <p:cNvGrpSpPr/>
          <p:nvPr/>
        </p:nvGrpSpPr>
        <p:grpSpPr>
          <a:xfrm>
            <a:off x="8378976" y="3216594"/>
            <a:ext cx="1518876" cy="1320734"/>
            <a:chOff x="8378976" y="3216594"/>
            <a:chExt cx="1518876" cy="1320734"/>
          </a:xfrm>
        </p:grpSpPr>
        <p:sp>
          <p:nvSpPr>
            <p:cNvPr id="36" name="TextBox 36">
              <a:extLst>
                <a:ext uri="{FF2B5EF4-FFF2-40B4-BE49-F238E27FC236}">
                  <a16:creationId xmlns:a16="http://schemas.microsoft.com/office/drawing/2014/main" id="{B6F8036E-B939-42E1-B0F0-2DCEB6DB0DDC}"/>
                </a:ext>
              </a:extLst>
            </p:cNvPr>
            <p:cNvSpPr txBox="1"/>
            <p:nvPr/>
          </p:nvSpPr>
          <p:spPr>
            <a:xfrm>
              <a:off x="8500674" y="4167996"/>
              <a:ext cx="1325489"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65000"/>
                      <a:lumOff val="35000"/>
                    </a:schemeClr>
                  </a:solidFill>
                </a:rPr>
                <a:t>Prediction</a:t>
              </a:r>
            </a:p>
          </p:txBody>
        </p:sp>
        <p:sp>
          <p:nvSpPr>
            <p:cNvPr id="42" name="TextBox 36">
              <a:extLst>
                <a:ext uri="{FF2B5EF4-FFF2-40B4-BE49-F238E27FC236}">
                  <a16:creationId xmlns:a16="http://schemas.microsoft.com/office/drawing/2014/main" id="{E52A6790-E386-4038-9947-6D292B8FA6EB}"/>
                </a:ext>
              </a:extLst>
            </p:cNvPr>
            <p:cNvSpPr txBox="1"/>
            <p:nvPr/>
          </p:nvSpPr>
          <p:spPr>
            <a:xfrm>
              <a:off x="8428986" y="3500164"/>
              <a:ext cx="1468866"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00B050"/>
                  </a:solidFill>
                </a:rPr>
                <a:t>Happy 😊</a:t>
              </a:r>
            </a:p>
          </p:txBody>
        </p:sp>
        <p:sp>
          <p:nvSpPr>
            <p:cNvPr id="14" name="Rectangle 13">
              <a:extLst>
                <a:ext uri="{FF2B5EF4-FFF2-40B4-BE49-F238E27FC236}">
                  <a16:creationId xmlns:a16="http://schemas.microsoft.com/office/drawing/2014/main" id="{CFFF0324-589A-4B96-9A24-AFEBC190A8B3}"/>
                </a:ext>
              </a:extLst>
            </p:cNvPr>
            <p:cNvSpPr/>
            <p:nvPr/>
          </p:nvSpPr>
          <p:spPr>
            <a:xfrm>
              <a:off x="8378976" y="3216594"/>
              <a:ext cx="1325489" cy="96725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2446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935832"/>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30330" y="957286"/>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Architecture Design</a:t>
            </a:r>
          </a:p>
        </p:txBody>
      </p:sp>
      <p:pic>
        <p:nvPicPr>
          <p:cNvPr id="19" name="Picture 18">
            <a:extLst>
              <a:ext uri="{FF2B5EF4-FFF2-40B4-BE49-F238E27FC236}">
                <a16:creationId xmlns:a16="http://schemas.microsoft.com/office/drawing/2014/main" id="{66A0B17E-F3E1-470D-A6AC-9085B6027809}"/>
              </a:ext>
            </a:extLst>
          </p:cNvPr>
          <p:cNvPicPr>
            <a:picLocks noChangeAspect="1"/>
          </p:cNvPicPr>
          <p:nvPr/>
        </p:nvPicPr>
        <p:blipFill>
          <a:blip r:embed="rId4"/>
          <a:stretch>
            <a:fillRect/>
          </a:stretch>
        </p:blipFill>
        <p:spPr>
          <a:xfrm>
            <a:off x="7639213" y="1326521"/>
            <a:ext cx="3455507" cy="4921707"/>
          </a:xfrm>
          <a:prstGeom prst="rect">
            <a:avLst/>
          </a:prstGeom>
        </p:spPr>
      </p:pic>
      <p:pic>
        <p:nvPicPr>
          <p:cNvPr id="7" name="Picture 6">
            <a:extLst>
              <a:ext uri="{FF2B5EF4-FFF2-40B4-BE49-F238E27FC236}">
                <a16:creationId xmlns:a16="http://schemas.microsoft.com/office/drawing/2014/main" id="{604B0B1E-3601-4839-8C45-A1710F514B33}"/>
              </a:ext>
            </a:extLst>
          </p:cNvPr>
          <p:cNvPicPr>
            <a:picLocks noChangeAspect="1"/>
          </p:cNvPicPr>
          <p:nvPr/>
        </p:nvPicPr>
        <p:blipFill rotWithShape="1">
          <a:blip r:embed="rId5"/>
          <a:srcRect t="2349" r="1277" b="2246"/>
          <a:stretch/>
        </p:blipFill>
        <p:spPr>
          <a:xfrm>
            <a:off x="629993" y="2962208"/>
            <a:ext cx="6166802" cy="1975552"/>
          </a:xfrm>
          <a:prstGeom prst="rect">
            <a:avLst/>
          </a:prstGeom>
        </p:spPr>
      </p:pic>
      <p:cxnSp>
        <p:nvCxnSpPr>
          <p:cNvPr id="9" name="Straight Connector 8">
            <a:extLst>
              <a:ext uri="{FF2B5EF4-FFF2-40B4-BE49-F238E27FC236}">
                <a16:creationId xmlns:a16="http://schemas.microsoft.com/office/drawing/2014/main" id="{66C6C5AE-8510-45E3-BDCD-194E4EE6D863}"/>
              </a:ext>
            </a:extLst>
          </p:cNvPr>
          <p:cNvCxnSpPr>
            <a:stCxn id="6" idx="3"/>
          </p:cNvCxnSpPr>
          <p:nvPr/>
        </p:nvCxnSpPr>
        <p:spPr>
          <a:xfrm>
            <a:off x="6880964" y="1249674"/>
            <a:ext cx="0" cy="5411008"/>
          </a:xfrm>
          <a:prstGeom prst="line">
            <a:avLst/>
          </a:prstGeom>
          <a:ln>
            <a:solidFill>
              <a:srgbClr val="06AAD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03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1E86DC-6BDF-4FF7-BCC2-EBB62DDCBF99}"/>
              </a:ext>
            </a:extLst>
          </p:cNvPr>
          <p:cNvPicPr>
            <a:picLocks noChangeAspect="1"/>
          </p:cNvPicPr>
          <p:nvPr/>
        </p:nvPicPr>
        <p:blipFill rotWithShape="1">
          <a:blip r:embed="rId3"/>
          <a:srcRect l="7854" t="27180" b="6325"/>
          <a:stretch/>
        </p:blipFill>
        <p:spPr>
          <a:xfrm>
            <a:off x="0" y="0"/>
            <a:ext cx="12192000" cy="6930352"/>
          </a:xfrm>
          <a:prstGeom prst="rect">
            <a:avLst/>
          </a:prstGeom>
        </p:spPr>
      </p:pic>
      <p:grpSp>
        <p:nvGrpSpPr>
          <p:cNvPr id="3" name="Group 2">
            <a:extLst>
              <a:ext uri="{FF2B5EF4-FFF2-40B4-BE49-F238E27FC236}">
                <a16:creationId xmlns:a16="http://schemas.microsoft.com/office/drawing/2014/main" id="{F09954A0-1327-450D-9047-04C001B709CC}"/>
              </a:ext>
            </a:extLst>
          </p:cNvPr>
          <p:cNvGrpSpPr/>
          <p:nvPr/>
        </p:nvGrpSpPr>
        <p:grpSpPr>
          <a:xfrm>
            <a:off x="785578" y="792227"/>
            <a:ext cx="10642999" cy="5935832"/>
            <a:chOff x="785578" y="792227"/>
            <a:chExt cx="10642999" cy="5522059"/>
          </a:xfrm>
        </p:grpSpPr>
        <p:sp>
          <p:nvSpPr>
            <p:cNvPr id="4" name="Rectangle: Rounded Corners 3">
              <a:extLst>
                <a:ext uri="{FF2B5EF4-FFF2-40B4-BE49-F238E27FC236}">
                  <a16:creationId xmlns:a16="http://schemas.microsoft.com/office/drawing/2014/main" id="{B5A3447C-CF8E-4526-92C3-CBED58142412}"/>
                </a:ext>
              </a:extLst>
            </p:cNvPr>
            <p:cNvSpPr/>
            <p:nvPr/>
          </p:nvSpPr>
          <p:spPr>
            <a:xfrm>
              <a:off x="794323" y="803614"/>
              <a:ext cx="10628291" cy="5510672"/>
            </a:xfrm>
            <a:prstGeom prst="roundRect">
              <a:avLst>
                <a:gd name="adj" fmla="val 2539"/>
              </a:avLst>
            </a:prstGeom>
            <a:solidFill>
              <a:schemeClr val="bg1"/>
            </a:solidFill>
            <a:ln>
              <a:noFill/>
            </a:ln>
            <a:effectLst>
              <a:outerShdw blurRad="63500" sx="103000" sy="103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75000"/>
                    <a:lumOff val="25000"/>
                  </a:schemeClr>
                </a:solidFill>
              </a:endParaRPr>
            </a:p>
          </p:txBody>
        </p:sp>
        <p:sp>
          <p:nvSpPr>
            <p:cNvPr id="5" name="Freeform: Shape 4">
              <a:extLst>
                <a:ext uri="{FF2B5EF4-FFF2-40B4-BE49-F238E27FC236}">
                  <a16:creationId xmlns:a16="http://schemas.microsoft.com/office/drawing/2014/main" id="{C30AD87C-3DA4-4F5A-916C-6F6FDCF366B3}"/>
                </a:ext>
              </a:extLst>
            </p:cNvPr>
            <p:cNvSpPr/>
            <p:nvPr/>
          </p:nvSpPr>
          <p:spPr>
            <a:xfrm rot="10800000">
              <a:off x="785578" y="792227"/>
              <a:ext cx="10642999" cy="127000"/>
            </a:xfrm>
            <a:custGeom>
              <a:avLst/>
              <a:gdLst>
                <a:gd name="connsiteX0" fmla="*/ 0 w 6662788"/>
                <a:gd name="connsiteY0" fmla="*/ 0 h 196657"/>
                <a:gd name="connsiteX1" fmla="*/ 6662788 w 6662788"/>
                <a:gd name="connsiteY1" fmla="*/ 0 h 196657"/>
                <a:gd name="connsiteX2" fmla="*/ 6662788 w 6662788"/>
                <a:gd name="connsiteY2" fmla="*/ 74077 h 196657"/>
                <a:gd name="connsiteX3" fmla="*/ 6540208 w 6662788"/>
                <a:gd name="connsiteY3" fmla="*/ 196657 h 196657"/>
                <a:gd name="connsiteX4" fmla="*/ 122580 w 6662788"/>
                <a:gd name="connsiteY4" fmla="*/ 196657 h 196657"/>
                <a:gd name="connsiteX5" fmla="*/ 0 w 6662788"/>
                <a:gd name="connsiteY5" fmla="*/ 74077 h 19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788" h="196657">
                  <a:moveTo>
                    <a:pt x="0" y="0"/>
                  </a:moveTo>
                  <a:lnTo>
                    <a:pt x="6662788" y="0"/>
                  </a:lnTo>
                  <a:lnTo>
                    <a:pt x="6662788" y="74077"/>
                  </a:lnTo>
                  <a:cubicBezTo>
                    <a:pt x="6662788" y="141776"/>
                    <a:pt x="6607907" y="196657"/>
                    <a:pt x="6540208" y="196657"/>
                  </a:cubicBezTo>
                  <a:lnTo>
                    <a:pt x="122580" y="196657"/>
                  </a:lnTo>
                  <a:cubicBezTo>
                    <a:pt x="54881" y="196657"/>
                    <a:pt x="0" y="141776"/>
                    <a:pt x="0" y="74077"/>
                  </a:cubicBezTo>
                  <a:close/>
                </a:path>
              </a:pathLst>
            </a:custGeom>
            <a:solidFill>
              <a:srgbClr val="06AAD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36">
            <a:extLst>
              <a:ext uri="{FF2B5EF4-FFF2-40B4-BE49-F238E27FC236}">
                <a16:creationId xmlns:a16="http://schemas.microsoft.com/office/drawing/2014/main" id="{77441253-A782-4849-9C56-0E023EF6D30E}"/>
              </a:ext>
            </a:extLst>
          </p:cNvPr>
          <p:cNvSpPr txBox="1"/>
          <p:nvPr/>
        </p:nvSpPr>
        <p:spPr>
          <a:xfrm>
            <a:off x="930330" y="957286"/>
            <a:ext cx="5950634"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tx1">
                    <a:lumMod val="65000"/>
                    <a:lumOff val="35000"/>
                  </a:schemeClr>
                </a:solidFill>
              </a:rPr>
              <a:t>Model Training</a:t>
            </a:r>
          </a:p>
        </p:txBody>
      </p:sp>
      <mc:AlternateContent xmlns:mc="http://schemas.openxmlformats.org/markup-compatibility/2006">
        <mc:Choice xmlns:a14="http://schemas.microsoft.com/office/drawing/2010/main" Requires="a14">
          <p:sp>
            <p:nvSpPr>
              <p:cNvPr id="10" name="TextBox 36">
                <a:extLst>
                  <a:ext uri="{FF2B5EF4-FFF2-40B4-BE49-F238E27FC236}">
                    <a16:creationId xmlns:a16="http://schemas.microsoft.com/office/drawing/2014/main" id="{C5D649FE-FD5D-4203-AA56-1D4D37D9CC3B}"/>
                  </a:ext>
                </a:extLst>
              </p:cNvPr>
              <p:cNvSpPr txBox="1"/>
              <p:nvPr/>
            </p:nvSpPr>
            <p:spPr>
              <a:xfrm>
                <a:off x="1627713" y="1912294"/>
                <a:ext cx="8469187" cy="86042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u="sng" dirty="0">
                    <a:solidFill>
                      <a:schemeClr val="tx1">
                        <a:lumMod val="65000"/>
                        <a:lumOff val="35000"/>
                      </a:schemeClr>
                    </a:solidFill>
                  </a:rPr>
                  <a:t>Loss Function:</a:t>
                </a:r>
                <a14:m>
                  <m:oMath xmlns:m="http://schemas.openxmlformats.org/officeDocument/2006/math">
                    <m:r>
                      <a:rPr lang="en-US" b="1" i="0" smtClean="0">
                        <a:latin typeface="Cambria Math" panose="02040503050406030204" pitchFamily="18" charset="0"/>
                      </a:rPr>
                      <m:t>      </m:t>
                    </m:r>
                    <m:r>
                      <a:rPr lang="en-US" b="1" i="1" smtClean="0">
                        <a:solidFill>
                          <a:schemeClr val="accent1">
                            <a:lumMod val="50000"/>
                          </a:schemeClr>
                        </a:solidFill>
                      </a:rPr>
                      <m:t>𝑪𝑪𝑬</m:t>
                    </m:r>
                    <m:r>
                      <a:rPr lang="en-US" b="1" i="1" smtClean="0">
                        <a:solidFill>
                          <a:schemeClr val="accent1">
                            <a:lumMod val="50000"/>
                          </a:schemeClr>
                        </a:solidFill>
                      </a:rPr>
                      <m:t>=−</m:t>
                    </m:r>
                    <m:f>
                      <m:fPr>
                        <m:ctrlPr>
                          <a:rPr lang="en-US" b="1" i="1">
                            <a:solidFill>
                              <a:schemeClr val="accent1">
                                <a:lumMod val="50000"/>
                              </a:schemeClr>
                            </a:solidFill>
                          </a:rPr>
                        </m:ctrlPr>
                      </m:fPr>
                      <m:num>
                        <m:r>
                          <a:rPr lang="en-US" b="1" i="1">
                            <a:solidFill>
                              <a:schemeClr val="accent1">
                                <a:lumMod val="50000"/>
                              </a:schemeClr>
                            </a:solidFill>
                          </a:rPr>
                          <m:t>𝟏</m:t>
                        </m:r>
                      </m:num>
                      <m:den>
                        <m:r>
                          <a:rPr lang="en-US" b="1" i="1">
                            <a:solidFill>
                              <a:schemeClr val="accent1">
                                <a:lumMod val="50000"/>
                              </a:schemeClr>
                            </a:solidFill>
                          </a:rPr>
                          <m:t>𝑵</m:t>
                        </m:r>
                      </m:den>
                    </m:f>
                    <m:nary>
                      <m:naryPr>
                        <m:chr m:val="∑"/>
                        <m:limLoc m:val="undOvr"/>
                        <m:ctrlPr>
                          <a:rPr lang="en-US" b="1" i="1">
                            <a:solidFill>
                              <a:schemeClr val="accent1">
                                <a:lumMod val="50000"/>
                              </a:schemeClr>
                            </a:solidFill>
                          </a:rPr>
                        </m:ctrlPr>
                      </m:naryPr>
                      <m:sub>
                        <m:r>
                          <a:rPr lang="en-US" b="1" i="1">
                            <a:solidFill>
                              <a:schemeClr val="accent1">
                                <a:lumMod val="50000"/>
                              </a:schemeClr>
                            </a:solidFill>
                          </a:rPr>
                          <m:t>𝒊</m:t>
                        </m:r>
                        <m:r>
                          <a:rPr lang="en-US" b="1" i="1">
                            <a:solidFill>
                              <a:schemeClr val="accent1">
                                <a:lumMod val="50000"/>
                              </a:schemeClr>
                            </a:solidFill>
                          </a:rPr>
                          <m:t>=</m:t>
                        </m:r>
                        <m:r>
                          <a:rPr lang="en-US" b="1" i="1">
                            <a:solidFill>
                              <a:schemeClr val="accent1">
                                <a:lumMod val="50000"/>
                              </a:schemeClr>
                            </a:solidFill>
                          </a:rPr>
                          <m:t>𝟎</m:t>
                        </m:r>
                      </m:sub>
                      <m:sup>
                        <m:r>
                          <a:rPr lang="en-US" b="1" i="1">
                            <a:solidFill>
                              <a:schemeClr val="accent1">
                                <a:lumMod val="50000"/>
                              </a:schemeClr>
                            </a:solidFill>
                          </a:rPr>
                          <m:t>𝑵</m:t>
                        </m:r>
                      </m:sup>
                      <m:e>
                        <m:nary>
                          <m:naryPr>
                            <m:chr m:val="∑"/>
                            <m:limLoc m:val="undOvr"/>
                            <m:ctrlPr>
                              <a:rPr lang="en-US" b="1" i="1">
                                <a:solidFill>
                                  <a:schemeClr val="accent1">
                                    <a:lumMod val="50000"/>
                                  </a:schemeClr>
                                </a:solidFill>
                              </a:rPr>
                            </m:ctrlPr>
                          </m:naryPr>
                          <m:sub>
                            <m:r>
                              <a:rPr lang="en-US" b="1" i="1">
                                <a:solidFill>
                                  <a:schemeClr val="accent1">
                                    <a:lumMod val="50000"/>
                                  </a:schemeClr>
                                </a:solidFill>
                              </a:rPr>
                              <m:t>𝒋</m:t>
                            </m:r>
                            <m:r>
                              <a:rPr lang="en-US" b="1" i="1">
                                <a:solidFill>
                                  <a:schemeClr val="accent1">
                                    <a:lumMod val="50000"/>
                                  </a:schemeClr>
                                </a:solidFill>
                              </a:rPr>
                              <m:t>=</m:t>
                            </m:r>
                            <m:r>
                              <a:rPr lang="en-US" b="1" i="1">
                                <a:solidFill>
                                  <a:schemeClr val="accent1">
                                    <a:lumMod val="50000"/>
                                  </a:schemeClr>
                                </a:solidFill>
                              </a:rPr>
                              <m:t>𝟎</m:t>
                            </m:r>
                          </m:sub>
                          <m:sup>
                            <m:r>
                              <a:rPr lang="en-US" b="1" i="1">
                                <a:solidFill>
                                  <a:schemeClr val="accent1">
                                    <a:lumMod val="50000"/>
                                  </a:schemeClr>
                                </a:solidFill>
                              </a:rPr>
                              <m:t>𝑱</m:t>
                            </m:r>
                          </m:sup>
                          <m:e>
                            <m:sSub>
                              <m:sSubPr>
                                <m:ctrlPr>
                                  <a:rPr lang="en-US" b="1" i="1">
                                    <a:solidFill>
                                      <a:schemeClr val="accent1">
                                        <a:lumMod val="50000"/>
                                      </a:schemeClr>
                                    </a:solidFill>
                                  </a:rPr>
                                </m:ctrlPr>
                              </m:sSubPr>
                              <m:e>
                                <m:r>
                                  <a:rPr lang="en-US" b="1" i="1">
                                    <a:solidFill>
                                      <a:schemeClr val="accent1">
                                        <a:lumMod val="50000"/>
                                      </a:schemeClr>
                                    </a:solidFill>
                                  </a:rPr>
                                  <m:t>𝒚</m:t>
                                </m:r>
                              </m:e>
                              <m:sub>
                                <m:r>
                                  <a:rPr lang="en-US" b="1" i="1">
                                    <a:solidFill>
                                      <a:schemeClr val="accent1">
                                        <a:lumMod val="50000"/>
                                      </a:schemeClr>
                                    </a:solidFill>
                                  </a:rPr>
                                  <m:t>𝒋</m:t>
                                </m:r>
                              </m:sub>
                            </m:sSub>
                            <m:r>
                              <a:rPr lang="en-US" b="1" i="1">
                                <a:solidFill>
                                  <a:schemeClr val="accent1">
                                    <a:lumMod val="50000"/>
                                  </a:schemeClr>
                                </a:solidFill>
                              </a:rPr>
                              <m:t>∙ </m:t>
                            </m:r>
                            <m:func>
                              <m:funcPr>
                                <m:ctrlPr>
                                  <a:rPr lang="en-US" b="1" i="1">
                                    <a:solidFill>
                                      <a:schemeClr val="accent1">
                                        <a:lumMod val="50000"/>
                                      </a:schemeClr>
                                    </a:solidFill>
                                  </a:rPr>
                                </m:ctrlPr>
                              </m:funcPr>
                              <m:fName>
                                <m:r>
                                  <a:rPr lang="en-US" b="1" i="1">
                                    <a:solidFill>
                                      <a:schemeClr val="accent1">
                                        <a:lumMod val="50000"/>
                                      </a:schemeClr>
                                    </a:solidFill>
                                  </a:rPr>
                                  <m:t>𝒍𝒐𝒈</m:t>
                                </m:r>
                              </m:fName>
                              <m:e>
                                <m:d>
                                  <m:dPr>
                                    <m:ctrlPr>
                                      <a:rPr lang="en-US" b="1" i="1">
                                        <a:solidFill>
                                          <a:schemeClr val="accent1">
                                            <a:lumMod val="50000"/>
                                          </a:schemeClr>
                                        </a:solidFill>
                                      </a:rPr>
                                    </m:ctrlPr>
                                  </m:dPr>
                                  <m:e>
                                    <m:acc>
                                      <m:accPr>
                                        <m:chr m:val="̂"/>
                                        <m:ctrlPr>
                                          <a:rPr lang="en-US" b="1" i="1">
                                            <a:solidFill>
                                              <a:schemeClr val="accent1">
                                                <a:lumMod val="50000"/>
                                              </a:schemeClr>
                                            </a:solidFill>
                                          </a:rPr>
                                        </m:ctrlPr>
                                      </m:accPr>
                                      <m:e>
                                        <m:r>
                                          <a:rPr lang="en-US" b="1" i="1">
                                            <a:solidFill>
                                              <a:schemeClr val="accent1">
                                                <a:lumMod val="50000"/>
                                              </a:schemeClr>
                                            </a:solidFill>
                                          </a:rPr>
                                          <m:t>𝒚</m:t>
                                        </m:r>
                                      </m:e>
                                    </m:acc>
                                  </m:e>
                                </m:d>
                                <m:r>
                                  <a:rPr lang="en-US" b="1" i="1">
                                    <a:solidFill>
                                      <a:schemeClr val="accent1">
                                        <a:lumMod val="50000"/>
                                      </a:schemeClr>
                                    </a:solidFill>
                                  </a:rPr>
                                  <m:t>+</m:t>
                                </m:r>
                                <m:d>
                                  <m:dPr>
                                    <m:ctrlPr>
                                      <a:rPr lang="en-US" b="1" i="1">
                                        <a:solidFill>
                                          <a:schemeClr val="accent1">
                                            <a:lumMod val="50000"/>
                                          </a:schemeClr>
                                        </a:solidFill>
                                      </a:rPr>
                                    </m:ctrlPr>
                                  </m:dPr>
                                  <m:e>
                                    <m:r>
                                      <a:rPr lang="en-US" b="1" i="1">
                                        <a:solidFill>
                                          <a:schemeClr val="accent1">
                                            <a:lumMod val="50000"/>
                                          </a:schemeClr>
                                        </a:solidFill>
                                      </a:rPr>
                                      <m:t>𝟏</m:t>
                                    </m:r>
                                    <m:r>
                                      <a:rPr lang="en-US" b="1" i="1">
                                        <a:solidFill>
                                          <a:schemeClr val="accent1">
                                            <a:lumMod val="50000"/>
                                          </a:schemeClr>
                                        </a:solidFill>
                                      </a:rPr>
                                      <m:t>− </m:t>
                                    </m:r>
                                    <m:sSub>
                                      <m:sSubPr>
                                        <m:ctrlPr>
                                          <a:rPr lang="en-US" b="1" i="1">
                                            <a:solidFill>
                                              <a:schemeClr val="accent1">
                                                <a:lumMod val="50000"/>
                                              </a:schemeClr>
                                            </a:solidFill>
                                          </a:rPr>
                                        </m:ctrlPr>
                                      </m:sSubPr>
                                      <m:e>
                                        <m:r>
                                          <a:rPr lang="en-US" b="1" i="1">
                                            <a:solidFill>
                                              <a:schemeClr val="accent1">
                                                <a:lumMod val="50000"/>
                                              </a:schemeClr>
                                            </a:solidFill>
                                          </a:rPr>
                                          <m:t>𝒚</m:t>
                                        </m:r>
                                      </m:e>
                                      <m:sub>
                                        <m:r>
                                          <a:rPr lang="en-US" b="1" i="1">
                                            <a:solidFill>
                                              <a:schemeClr val="accent1">
                                                <a:lumMod val="50000"/>
                                              </a:schemeClr>
                                            </a:solidFill>
                                          </a:rPr>
                                          <m:t>𝒋</m:t>
                                        </m:r>
                                      </m:sub>
                                    </m:sSub>
                                  </m:e>
                                </m:d>
                                <m:r>
                                  <a:rPr lang="en-US" b="1" i="1">
                                    <a:solidFill>
                                      <a:schemeClr val="accent1">
                                        <a:lumMod val="50000"/>
                                      </a:schemeClr>
                                    </a:solidFill>
                                  </a:rPr>
                                  <m:t>∙</m:t>
                                </m:r>
                                <m:func>
                                  <m:funcPr>
                                    <m:ctrlPr>
                                      <a:rPr lang="en-US" b="1" i="1">
                                        <a:solidFill>
                                          <a:schemeClr val="accent1">
                                            <a:lumMod val="50000"/>
                                          </a:schemeClr>
                                        </a:solidFill>
                                      </a:rPr>
                                    </m:ctrlPr>
                                  </m:funcPr>
                                  <m:fName>
                                    <m:r>
                                      <a:rPr lang="en-US" b="1" i="1">
                                        <a:solidFill>
                                          <a:schemeClr val="accent1">
                                            <a:lumMod val="50000"/>
                                          </a:schemeClr>
                                        </a:solidFill>
                                      </a:rPr>
                                      <m:t>𝒍𝒐𝒈</m:t>
                                    </m:r>
                                  </m:fName>
                                  <m:e>
                                    <m:d>
                                      <m:dPr>
                                        <m:ctrlPr>
                                          <a:rPr lang="en-US" b="1" i="1">
                                            <a:solidFill>
                                              <a:schemeClr val="accent1">
                                                <a:lumMod val="50000"/>
                                              </a:schemeClr>
                                            </a:solidFill>
                                          </a:rPr>
                                        </m:ctrlPr>
                                      </m:dPr>
                                      <m:e>
                                        <m:r>
                                          <a:rPr lang="en-US" b="1" i="1">
                                            <a:solidFill>
                                              <a:schemeClr val="accent1">
                                                <a:lumMod val="50000"/>
                                              </a:schemeClr>
                                            </a:solidFill>
                                          </a:rPr>
                                          <m:t>𝟏</m:t>
                                        </m:r>
                                        <m:r>
                                          <a:rPr lang="en-US" b="1" i="1">
                                            <a:solidFill>
                                              <a:schemeClr val="accent1">
                                                <a:lumMod val="50000"/>
                                              </a:schemeClr>
                                            </a:solidFill>
                                          </a:rPr>
                                          <m:t>−</m:t>
                                        </m:r>
                                        <m:sSub>
                                          <m:sSubPr>
                                            <m:ctrlPr>
                                              <a:rPr lang="en-US" b="1" i="1">
                                                <a:solidFill>
                                                  <a:schemeClr val="accent1">
                                                    <a:lumMod val="50000"/>
                                                  </a:schemeClr>
                                                </a:solidFill>
                                              </a:rPr>
                                            </m:ctrlPr>
                                          </m:sSubPr>
                                          <m:e>
                                            <m:acc>
                                              <m:accPr>
                                                <m:chr m:val="̂"/>
                                                <m:ctrlPr>
                                                  <a:rPr lang="en-US" b="1" i="1">
                                                    <a:solidFill>
                                                      <a:schemeClr val="accent1">
                                                        <a:lumMod val="50000"/>
                                                      </a:schemeClr>
                                                    </a:solidFill>
                                                  </a:rPr>
                                                </m:ctrlPr>
                                              </m:accPr>
                                              <m:e>
                                                <m:r>
                                                  <a:rPr lang="en-US" b="1" i="1">
                                                    <a:solidFill>
                                                      <a:schemeClr val="accent1">
                                                        <a:lumMod val="50000"/>
                                                      </a:schemeClr>
                                                    </a:solidFill>
                                                  </a:rPr>
                                                  <m:t>𝒚</m:t>
                                                </m:r>
                                              </m:e>
                                            </m:acc>
                                          </m:e>
                                          <m:sub>
                                            <m:r>
                                              <a:rPr lang="en-US" b="1" i="1">
                                                <a:solidFill>
                                                  <a:schemeClr val="accent1">
                                                    <a:lumMod val="50000"/>
                                                  </a:schemeClr>
                                                </a:solidFill>
                                              </a:rPr>
                                              <m:t>𝒋</m:t>
                                            </m:r>
                                          </m:sub>
                                        </m:sSub>
                                      </m:e>
                                    </m:d>
                                  </m:e>
                                </m:func>
                              </m:e>
                            </m:func>
                          </m:e>
                        </m:nary>
                      </m:e>
                    </m:nary>
                  </m:oMath>
                </a14:m>
                <a:endParaRPr lang="en-US" b="1" dirty="0">
                  <a:solidFill>
                    <a:schemeClr val="accent1">
                      <a:lumMod val="50000"/>
                    </a:schemeClr>
                  </a:solidFill>
                </a:endParaRPr>
              </a:p>
              <a:p>
                <a:endParaRPr lang="en-US" sz="2400" b="1" dirty="0">
                  <a:solidFill>
                    <a:schemeClr val="tx1">
                      <a:lumMod val="65000"/>
                      <a:lumOff val="35000"/>
                    </a:schemeClr>
                  </a:solidFill>
                </a:endParaRPr>
              </a:p>
            </p:txBody>
          </p:sp>
        </mc:Choice>
        <mc:Fallback>
          <p:sp>
            <p:nvSpPr>
              <p:cNvPr id="10" name="TextBox 36">
                <a:extLst>
                  <a:ext uri="{FF2B5EF4-FFF2-40B4-BE49-F238E27FC236}">
                    <a16:creationId xmlns:a16="http://schemas.microsoft.com/office/drawing/2014/main" id="{C5D649FE-FD5D-4203-AA56-1D4D37D9CC3B}"/>
                  </a:ext>
                </a:extLst>
              </p:cNvPr>
              <p:cNvSpPr txBox="1">
                <a:spLocks noRot="1" noChangeAspect="1" noMove="1" noResize="1" noEditPoints="1" noAdjustHandles="1" noChangeArrowheads="1" noChangeShapeType="1" noTextEdit="1"/>
              </p:cNvSpPr>
              <p:nvPr/>
            </p:nvSpPr>
            <p:spPr>
              <a:xfrm>
                <a:off x="1627713" y="1912294"/>
                <a:ext cx="8469187" cy="860428"/>
              </a:xfrm>
              <a:prstGeom prst="rect">
                <a:avLst/>
              </a:prstGeom>
              <a:blipFill>
                <a:blip r:embed="rId4"/>
                <a:stretch>
                  <a:fillRect l="-720" t="-43972" b="-304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36">
                <a:extLst>
                  <a:ext uri="{FF2B5EF4-FFF2-40B4-BE49-F238E27FC236}">
                    <a16:creationId xmlns:a16="http://schemas.microsoft.com/office/drawing/2014/main" id="{974B16C9-5397-4521-BAD0-66CEA9C28337}"/>
                  </a:ext>
                </a:extLst>
              </p:cNvPr>
              <p:cNvSpPr txBox="1"/>
              <p:nvPr/>
            </p:nvSpPr>
            <p:spPr>
              <a:xfrm>
                <a:off x="1627713" y="2905835"/>
                <a:ext cx="8469187"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u="sng" dirty="0">
                    <a:solidFill>
                      <a:schemeClr val="tx1">
                        <a:lumMod val="65000"/>
                        <a:lumOff val="35000"/>
                      </a:schemeClr>
                    </a:solidFill>
                  </a:rPr>
                  <a:t>Optimizer Function:</a:t>
                </a:r>
                <a14:m>
                  <m:oMath xmlns:m="http://schemas.openxmlformats.org/officeDocument/2006/math">
                    <m:r>
                      <a:rPr lang="en-US" b="1" i="0" smtClean="0">
                        <a:latin typeface="Cambria Math" panose="02040503050406030204" pitchFamily="18" charset="0"/>
                      </a:rPr>
                      <m:t>      </m:t>
                    </m:r>
                    <m:r>
                      <a:rPr lang="en-US" b="1" i="1" smtClean="0">
                        <a:solidFill>
                          <a:schemeClr val="accent1">
                            <a:lumMod val="50000"/>
                          </a:schemeClr>
                        </a:solidFill>
                        <a:latin typeface="Cambria Math" panose="02040503050406030204" pitchFamily="18" charset="0"/>
                      </a:rPr>
                      <m:t>𝑨𝒅𝒂𝒎</m:t>
                    </m:r>
                    <m:r>
                      <a:rPr lang="en-US" b="1" i="1" smtClean="0">
                        <a:solidFill>
                          <a:schemeClr val="accent1">
                            <a:lumMod val="50000"/>
                          </a:schemeClr>
                        </a:solidFill>
                        <a:latin typeface="Cambria Math" panose="02040503050406030204" pitchFamily="18" charset="0"/>
                      </a:rPr>
                      <m:t> </m:t>
                    </m:r>
                    <m:r>
                      <a:rPr lang="en-US" b="1" i="1" smtClean="0">
                        <a:solidFill>
                          <a:schemeClr val="accent1">
                            <a:lumMod val="50000"/>
                          </a:schemeClr>
                        </a:solidFill>
                        <a:latin typeface="Cambria Math" panose="02040503050406030204" pitchFamily="18" charset="0"/>
                      </a:rPr>
                      <m:t>𝑶𝒑𝒕𝒊𝒎𝒆𝒛𝒆𝒓</m:t>
                    </m:r>
                  </m:oMath>
                </a14:m>
                <a:endParaRPr lang="en-US" b="1" dirty="0">
                  <a:solidFill>
                    <a:schemeClr val="accent1">
                      <a:lumMod val="50000"/>
                    </a:schemeClr>
                  </a:solidFill>
                </a:endParaRPr>
              </a:p>
              <a:p>
                <a:endParaRPr lang="en-US" sz="2400" b="1" dirty="0">
                  <a:solidFill>
                    <a:schemeClr val="tx1">
                      <a:lumMod val="65000"/>
                      <a:lumOff val="35000"/>
                    </a:schemeClr>
                  </a:solidFill>
                </a:endParaRPr>
              </a:p>
            </p:txBody>
          </p:sp>
        </mc:Choice>
        <mc:Fallback>
          <p:sp>
            <p:nvSpPr>
              <p:cNvPr id="11" name="TextBox 36">
                <a:extLst>
                  <a:ext uri="{FF2B5EF4-FFF2-40B4-BE49-F238E27FC236}">
                    <a16:creationId xmlns:a16="http://schemas.microsoft.com/office/drawing/2014/main" id="{974B16C9-5397-4521-BAD0-66CEA9C28337}"/>
                  </a:ext>
                </a:extLst>
              </p:cNvPr>
              <p:cNvSpPr txBox="1">
                <a:spLocks noRot="1" noChangeAspect="1" noMove="1" noResize="1" noEditPoints="1" noAdjustHandles="1" noChangeArrowheads="1" noChangeShapeType="1" noTextEdit="1"/>
              </p:cNvSpPr>
              <p:nvPr/>
            </p:nvSpPr>
            <p:spPr>
              <a:xfrm>
                <a:off x="1627713" y="2905835"/>
                <a:ext cx="8469187" cy="769441"/>
              </a:xfrm>
              <a:prstGeom prst="rect">
                <a:avLst/>
              </a:prstGeom>
              <a:blipFill>
                <a:blip r:embed="rId5"/>
                <a:stretch>
                  <a:fillRect l="-720" t="-4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36">
                <a:extLst>
                  <a:ext uri="{FF2B5EF4-FFF2-40B4-BE49-F238E27FC236}">
                    <a16:creationId xmlns:a16="http://schemas.microsoft.com/office/drawing/2014/main" id="{72A10490-3668-4E34-8D72-DB73E4447D59}"/>
                  </a:ext>
                </a:extLst>
              </p:cNvPr>
              <p:cNvSpPr txBox="1"/>
              <p:nvPr/>
            </p:nvSpPr>
            <p:spPr>
              <a:xfrm>
                <a:off x="1627713" y="3914393"/>
                <a:ext cx="8469187"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u="sng" dirty="0">
                    <a:solidFill>
                      <a:schemeClr val="tx1">
                        <a:lumMod val="65000"/>
                        <a:lumOff val="35000"/>
                      </a:schemeClr>
                    </a:solidFill>
                  </a:rPr>
                  <a:t>Learning Rate:</a:t>
                </a:r>
                <a14:m>
                  <m:oMath xmlns:m="http://schemas.openxmlformats.org/officeDocument/2006/math">
                    <m:r>
                      <a:rPr lang="en-US" b="1" i="0" smtClean="0">
                        <a:latin typeface="Cambria Math" panose="02040503050406030204" pitchFamily="18" charset="0"/>
                      </a:rPr>
                      <m:t>      </m:t>
                    </m:r>
                    <m:r>
                      <a:rPr lang="en-US" b="1" i="1" smtClean="0">
                        <a:solidFill>
                          <a:schemeClr val="accent1">
                            <a:lumMod val="50000"/>
                          </a:schemeClr>
                        </a:solidFill>
                        <a:latin typeface="Cambria Math" panose="02040503050406030204" pitchFamily="18" charset="0"/>
                      </a:rPr>
                      <m:t>𝟎</m:t>
                    </m:r>
                    <m:r>
                      <a:rPr lang="en-US" b="1" i="1" smtClean="0">
                        <a:solidFill>
                          <a:schemeClr val="accent1">
                            <a:lumMod val="50000"/>
                          </a:schemeClr>
                        </a:solidFill>
                        <a:latin typeface="Cambria Math" panose="02040503050406030204" pitchFamily="18" charset="0"/>
                      </a:rPr>
                      <m:t>.</m:t>
                    </m:r>
                    <m:r>
                      <a:rPr lang="en-US" b="1" i="1" smtClean="0">
                        <a:solidFill>
                          <a:schemeClr val="accent1">
                            <a:lumMod val="50000"/>
                          </a:schemeClr>
                        </a:solidFill>
                        <a:latin typeface="Cambria Math" panose="02040503050406030204" pitchFamily="18" charset="0"/>
                      </a:rPr>
                      <m:t>𝟎𝟎𝟏</m:t>
                    </m:r>
                  </m:oMath>
                </a14:m>
                <a:endParaRPr lang="en-US" b="1" dirty="0">
                  <a:solidFill>
                    <a:schemeClr val="accent1">
                      <a:lumMod val="50000"/>
                    </a:schemeClr>
                  </a:solidFill>
                </a:endParaRPr>
              </a:p>
              <a:p>
                <a:endParaRPr lang="en-US" sz="2400" b="1" dirty="0">
                  <a:solidFill>
                    <a:schemeClr val="tx1">
                      <a:lumMod val="65000"/>
                      <a:lumOff val="35000"/>
                    </a:schemeClr>
                  </a:solidFill>
                </a:endParaRPr>
              </a:p>
            </p:txBody>
          </p:sp>
        </mc:Choice>
        <mc:Fallback>
          <p:sp>
            <p:nvSpPr>
              <p:cNvPr id="12" name="TextBox 36">
                <a:extLst>
                  <a:ext uri="{FF2B5EF4-FFF2-40B4-BE49-F238E27FC236}">
                    <a16:creationId xmlns:a16="http://schemas.microsoft.com/office/drawing/2014/main" id="{72A10490-3668-4E34-8D72-DB73E4447D59}"/>
                  </a:ext>
                </a:extLst>
              </p:cNvPr>
              <p:cNvSpPr txBox="1">
                <a:spLocks noRot="1" noChangeAspect="1" noMove="1" noResize="1" noEditPoints="1" noAdjustHandles="1" noChangeArrowheads="1" noChangeShapeType="1" noTextEdit="1"/>
              </p:cNvSpPr>
              <p:nvPr/>
            </p:nvSpPr>
            <p:spPr>
              <a:xfrm>
                <a:off x="1627713" y="3914393"/>
                <a:ext cx="8469187" cy="769441"/>
              </a:xfrm>
              <a:prstGeom prst="rect">
                <a:avLst/>
              </a:prstGeom>
              <a:blipFill>
                <a:blip r:embed="rId6"/>
                <a:stretch>
                  <a:fillRect l="-720" t="-3968"/>
                </a:stretch>
              </a:blipFill>
            </p:spPr>
            <p:txBody>
              <a:bodyPr/>
              <a:lstStyle/>
              <a:p>
                <a:r>
                  <a:rPr lang="en-US">
                    <a:noFill/>
                  </a:rPr>
                  <a:t> </a:t>
                </a:r>
              </a:p>
            </p:txBody>
          </p:sp>
        </mc:Fallback>
      </mc:AlternateContent>
    </p:spTree>
    <p:extLst>
      <p:ext uri="{BB962C8B-B14F-4D97-AF65-F5344CB8AC3E}">
        <p14:creationId xmlns:p14="http://schemas.microsoft.com/office/powerpoint/2010/main" val="33823901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755</TotalTime>
  <Words>936</Words>
  <Application>Microsoft Office PowerPoint</Application>
  <PresentationFormat>Widescreen</PresentationFormat>
  <Paragraphs>156</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Sadman Chowdhury</dc:creator>
  <cp:lastModifiedBy>Sadman Chowdhury</cp:lastModifiedBy>
  <cp:revision>25</cp:revision>
  <dcterms:created xsi:type="dcterms:W3CDTF">2020-12-03T04:57:55Z</dcterms:created>
  <dcterms:modified xsi:type="dcterms:W3CDTF">2021-01-27T12:12:09Z</dcterms:modified>
</cp:coreProperties>
</file>